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0" r:id="rId6"/>
    <p:sldId id="263" r:id="rId7"/>
    <p:sldId id="260" r:id="rId8"/>
    <p:sldId id="261" r:id="rId9"/>
    <p:sldId id="268" r:id="rId10"/>
    <p:sldId id="269" r:id="rId11"/>
    <p:sldId id="265" r:id="rId12"/>
    <p:sldId id="266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Epilogue" panose="020B0604020202020204" charset="0"/>
      <p:regular r:id="rId19"/>
    </p:embeddedFont>
    <p:embeddedFont>
      <p:font typeface="Fraunces Medium" panose="020B0604020202020204" charset="0"/>
      <p:regular r:id="rId2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B"/>
    <a:srgbClr val="080E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560EB0-8F50-965C-EC3F-A945A710807C}" v="1150" dt="2024-11-25T23:28:43.753"/>
    <p1510:client id="{FCBD4E50-3FE8-66AD-CBE3-6DC13FB80127}" v="33" dt="2024-11-25T22:52:09.6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14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ALCINDO DE PAULA OLIVEIRA" userId="S::alexandre.oliveira117@fatec.sp.gov.br::65e600e6-28cb-40d8-b36e-9e525a05dda3" providerId="AD" clId="Web-{CA560EB0-8F50-965C-EC3F-A945A710807C}"/>
    <pc:docChg chg="addSld delSld modSld sldOrd">
      <pc:chgData name="ALEXANDRE ALCINDO DE PAULA OLIVEIRA" userId="S::alexandre.oliveira117@fatec.sp.gov.br::65e600e6-28cb-40d8-b36e-9e525a05dda3" providerId="AD" clId="Web-{CA560EB0-8F50-965C-EC3F-A945A710807C}" dt="2024-11-25T23:28:43.753" v="1125" actId="20577"/>
      <pc:docMkLst>
        <pc:docMk/>
      </pc:docMkLst>
      <pc:sldChg chg="addSp delSp modSp">
        <pc:chgData name="ALEXANDRE ALCINDO DE PAULA OLIVEIRA" userId="S::alexandre.oliveira117@fatec.sp.gov.br::65e600e6-28cb-40d8-b36e-9e525a05dda3" providerId="AD" clId="Web-{CA560EB0-8F50-965C-EC3F-A945A710807C}" dt="2024-11-25T22:29:09.543" v="310" actId="14100"/>
        <pc:sldMkLst>
          <pc:docMk/>
          <pc:sldMk cId="0" sldId="256"/>
        </pc:sldMkLst>
        <pc:spChg chg="add del mod">
          <ac:chgData name="ALEXANDRE ALCINDO DE PAULA OLIVEIRA" userId="S::alexandre.oliveira117@fatec.sp.gov.br::65e600e6-28cb-40d8-b36e-9e525a05dda3" providerId="AD" clId="Web-{CA560EB0-8F50-965C-EC3F-A945A710807C}" dt="2024-11-25T22:28:45.527" v="304"/>
          <ac:spMkLst>
            <pc:docMk/>
            <pc:sldMk cId="0" sldId="256"/>
            <ac:spMk id="3" creationId="{14AD8AEF-FB25-27F9-9F75-C1A155135BE1}"/>
          </ac:spMkLst>
        </pc:spChg>
        <pc:picChg chg="mod">
          <ac:chgData name="ALEXANDRE ALCINDO DE PAULA OLIVEIRA" userId="S::alexandre.oliveira117@fatec.sp.gov.br::65e600e6-28cb-40d8-b36e-9e525a05dda3" providerId="AD" clId="Web-{CA560EB0-8F50-965C-EC3F-A945A710807C}" dt="2024-11-25T22:29:09.543" v="310" actId="14100"/>
          <ac:picMkLst>
            <pc:docMk/>
            <pc:sldMk cId="0" sldId="256"/>
            <ac:picMk id="12" creationId="{7D460DFE-537B-412A-A243-950C5FD35DBC}"/>
          </ac:picMkLst>
        </pc:picChg>
      </pc:sldChg>
      <pc:sldChg chg="modSp">
        <pc:chgData name="ALEXANDRE ALCINDO DE PAULA OLIVEIRA" userId="S::alexandre.oliveira117@fatec.sp.gov.br::65e600e6-28cb-40d8-b36e-9e525a05dda3" providerId="AD" clId="Web-{CA560EB0-8F50-965C-EC3F-A945A710807C}" dt="2024-11-25T22:02:26.220" v="33" actId="20577"/>
        <pc:sldMkLst>
          <pc:docMk/>
          <pc:sldMk cId="0" sldId="257"/>
        </pc:sldMkLst>
        <pc:spChg chg="mod">
          <ac:chgData name="ALEXANDRE ALCINDO DE PAULA OLIVEIRA" userId="S::alexandre.oliveira117@fatec.sp.gov.br::65e600e6-28cb-40d8-b36e-9e525a05dda3" providerId="AD" clId="Web-{CA560EB0-8F50-965C-EC3F-A945A710807C}" dt="2024-11-25T22:02:22.423" v="22" actId="14100"/>
          <ac:spMkLst>
            <pc:docMk/>
            <pc:sldMk cId="0" sldId="257"/>
            <ac:spMk id="4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2:25.673" v="30" actId="20577"/>
          <ac:spMkLst>
            <pc:docMk/>
            <pc:sldMk cId="0" sldId="257"/>
            <ac:spMk id="5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2:26.220" v="33" actId="20577"/>
          <ac:spMkLst>
            <pc:docMk/>
            <pc:sldMk cId="0" sldId="257"/>
            <ac:spMk id="6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2:20.876" v="20" actId="14100"/>
          <ac:spMkLst>
            <pc:docMk/>
            <pc:sldMk cId="0" sldId="257"/>
            <ac:spMk id="7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2:23.235" v="25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2:23.235" v="24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2:23.235" v="23" actId="1076"/>
          <ac:spMkLst>
            <pc:docMk/>
            <pc:sldMk cId="0" sldId="257"/>
            <ac:spMk id="12" creationId="{00000000-0000-0000-0000-000000000000}"/>
          </ac:spMkLst>
        </pc:spChg>
      </pc:sldChg>
      <pc:sldChg chg="addSp delSp modSp">
        <pc:chgData name="ALEXANDRE ALCINDO DE PAULA OLIVEIRA" userId="S::alexandre.oliveira117@fatec.sp.gov.br::65e600e6-28cb-40d8-b36e-9e525a05dda3" providerId="AD" clId="Web-{CA560EB0-8F50-965C-EC3F-A945A710807C}" dt="2024-11-25T22:51:28.845" v="654" actId="20577"/>
        <pc:sldMkLst>
          <pc:docMk/>
          <pc:sldMk cId="0" sldId="258"/>
        </pc:sldMkLst>
        <pc:spChg chg="mod">
          <ac:chgData name="ALEXANDRE ALCINDO DE PAULA OLIVEIRA" userId="S::alexandre.oliveira117@fatec.sp.gov.br::65e600e6-28cb-40d8-b36e-9e525a05dda3" providerId="AD" clId="Web-{CA560EB0-8F50-965C-EC3F-A945A710807C}" dt="2024-11-25T22:37:47.714" v="402" actId="20577"/>
          <ac:spMkLst>
            <pc:docMk/>
            <pc:sldMk cId="0" sldId="258"/>
            <ac:spMk id="2" creationId="{00000000-0000-0000-0000-000000000000}"/>
          </ac:spMkLst>
        </pc:spChg>
        <pc:spChg chg="add del mod">
          <ac:chgData name="ALEXANDRE ALCINDO DE PAULA OLIVEIRA" userId="S::alexandre.oliveira117@fatec.sp.gov.br::65e600e6-28cb-40d8-b36e-9e525a05dda3" providerId="AD" clId="Web-{CA560EB0-8F50-965C-EC3F-A945A710807C}" dt="2024-11-25T22:47:40.370" v="457"/>
          <ac:spMkLst>
            <pc:docMk/>
            <pc:sldMk cId="0" sldId="258"/>
            <ac:spMk id="3" creationId="{00000000-0000-0000-0000-000000000000}"/>
          </ac:spMkLst>
        </pc:spChg>
        <pc:spChg chg="add del mod">
          <ac:chgData name="ALEXANDRE ALCINDO DE PAULA OLIVEIRA" userId="S::alexandre.oliveira117@fatec.sp.gov.br::65e600e6-28cb-40d8-b36e-9e525a05dda3" providerId="AD" clId="Web-{CA560EB0-8F50-965C-EC3F-A945A710807C}" dt="2024-11-25T22:47:40.370" v="456"/>
          <ac:spMkLst>
            <pc:docMk/>
            <pc:sldMk cId="0" sldId="258"/>
            <ac:spMk id="4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47:52.995" v="461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51:28.845" v="654" actId="20577"/>
          <ac:spMkLst>
            <pc:docMk/>
            <pc:sldMk cId="0" sldId="258"/>
            <ac:spMk id="6" creationId="{00000000-0000-0000-0000-000000000000}"/>
          </ac:spMkLst>
        </pc:spChg>
        <pc:spChg chg="add del mod">
          <ac:chgData name="ALEXANDRE ALCINDO DE PAULA OLIVEIRA" userId="S::alexandre.oliveira117@fatec.sp.gov.br::65e600e6-28cb-40d8-b36e-9e525a05dda3" providerId="AD" clId="Web-{CA560EB0-8F50-965C-EC3F-A945A710807C}" dt="2024-11-25T22:47:40.370" v="455"/>
          <ac:spMkLst>
            <pc:docMk/>
            <pc:sldMk cId="0" sldId="258"/>
            <ac:spMk id="7" creationId="{00000000-0000-0000-0000-000000000000}"/>
          </ac:spMkLst>
        </pc:spChg>
        <pc:spChg chg="add del mod">
          <ac:chgData name="ALEXANDRE ALCINDO DE PAULA OLIVEIRA" userId="S::alexandre.oliveira117@fatec.sp.gov.br::65e600e6-28cb-40d8-b36e-9e525a05dda3" providerId="AD" clId="Web-{CA560EB0-8F50-965C-EC3F-A945A710807C}" dt="2024-11-25T22:47:40.370" v="454"/>
          <ac:spMkLst>
            <pc:docMk/>
            <pc:sldMk cId="0" sldId="258"/>
            <ac:spMk id="8" creationId="{00000000-0000-0000-0000-000000000000}"/>
          </ac:spMkLst>
        </pc:spChg>
        <pc:picChg chg="mod">
          <ac:chgData name="ALEXANDRE ALCINDO DE PAULA OLIVEIRA" userId="S::alexandre.oliveira117@fatec.sp.gov.br::65e600e6-28cb-40d8-b36e-9e525a05dda3" providerId="AD" clId="Web-{CA560EB0-8F50-965C-EC3F-A945A710807C}" dt="2024-11-25T22:45:16.194" v="433" actId="14100"/>
          <ac:picMkLst>
            <pc:docMk/>
            <pc:sldMk cId="0" sldId="258"/>
            <ac:picMk id="9" creationId="{00000000-0000-0000-0000-000000000000}"/>
          </ac:picMkLst>
        </pc:picChg>
        <pc:picChg chg="add del mod">
          <ac:chgData name="ALEXANDRE ALCINDO DE PAULA OLIVEIRA" userId="S::alexandre.oliveira117@fatec.sp.gov.br::65e600e6-28cb-40d8-b36e-9e525a05dda3" providerId="AD" clId="Web-{CA560EB0-8F50-965C-EC3F-A945A710807C}" dt="2024-11-25T22:08:02.088" v="289"/>
          <ac:picMkLst>
            <pc:docMk/>
            <pc:sldMk cId="0" sldId="258"/>
            <ac:picMk id="10" creationId="{3BE33113-896F-D55C-88CA-272E99B78FB0}"/>
          </ac:picMkLst>
        </pc:picChg>
      </pc:sldChg>
      <pc:sldChg chg="delSp modSp">
        <pc:chgData name="ALEXANDRE ALCINDO DE PAULA OLIVEIRA" userId="S::alexandre.oliveira117@fatec.sp.gov.br::65e600e6-28cb-40d8-b36e-9e525a05dda3" providerId="AD" clId="Web-{CA560EB0-8F50-965C-EC3F-A945A710807C}" dt="2024-11-25T23:10:53.975" v="1057" actId="20577"/>
        <pc:sldMkLst>
          <pc:docMk/>
          <pc:sldMk cId="0" sldId="261"/>
        </pc:sldMkLst>
        <pc:spChg chg="mod">
          <ac:chgData name="ALEXANDRE ALCINDO DE PAULA OLIVEIRA" userId="S::alexandre.oliveira117@fatec.sp.gov.br::65e600e6-28cb-40d8-b36e-9e525a05dda3" providerId="AD" clId="Web-{CA560EB0-8F50-965C-EC3F-A945A710807C}" dt="2024-11-25T23:08:02.345" v="1022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09:56.020" v="1037" actId="20577"/>
          <ac:spMkLst>
            <pc:docMk/>
            <pc:sldMk cId="0" sldId="261"/>
            <ac:spMk id="14" creationId="{00000000-0000-0000-0000-000000000000}"/>
          </ac:spMkLst>
        </pc:spChg>
        <pc:spChg chg="del mod">
          <ac:chgData name="ALEXANDRE ALCINDO DE PAULA OLIVEIRA" userId="S::alexandre.oliveira117@fatec.sp.gov.br::65e600e6-28cb-40d8-b36e-9e525a05dda3" providerId="AD" clId="Web-{CA560EB0-8F50-965C-EC3F-A945A710807C}" dt="2024-11-25T23:08:06.455" v="1023"/>
          <ac:spMkLst>
            <pc:docMk/>
            <pc:sldMk cId="0" sldId="261"/>
            <ac:spMk id="17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10:53.975" v="1057" actId="20577"/>
          <ac:spMkLst>
            <pc:docMk/>
            <pc:sldMk cId="0" sldId="261"/>
            <ac:spMk id="18" creationId="{00000000-0000-0000-0000-000000000000}"/>
          </ac:spMkLst>
        </pc:spChg>
      </pc:sldChg>
      <pc:sldChg chg="modSp del">
        <pc:chgData name="ALEXANDRE ALCINDO DE PAULA OLIVEIRA" userId="S::alexandre.oliveira117@fatec.sp.gov.br::65e600e6-28cb-40d8-b36e-9e525a05dda3" providerId="AD" clId="Web-{CA560EB0-8F50-965C-EC3F-A945A710807C}" dt="2024-11-25T22:07:03.883" v="285"/>
        <pc:sldMkLst>
          <pc:docMk/>
          <pc:sldMk cId="0" sldId="262"/>
        </pc:sldMkLst>
        <pc:spChg chg="mod">
          <ac:chgData name="ALEXANDRE ALCINDO DE PAULA OLIVEIRA" userId="S::alexandre.oliveira117@fatec.sp.gov.br::65e600e6-28cb-40d8-b36e-9e525a05dda3" providerId="AD" clId="Web-{CA560EB0-8F50-965C-EC3F-A945A710807C}" dt="2024-11-25T22:04:29.473" v="264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4:36.051" v="265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4:36.083" v="266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4:36.114" v="267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4:36.161" v="268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5:22.412" v="284" actId="20577"/>
          <ac:spMkLst>
            <pc:docMk/>
            <pc:sldMk cId="0" sldId="262"/>
            <ac:spMk id="10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4:42.333" v="269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4:42.364" v="270" actId="1076"/>
          <ac:spMkLst>
            <pc:docMk/>
            <pc:sldMk cId="0" sldId="262"/>
            <ac:spMk id="13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4:42.395" v="271" actId="1076"/>
          <ac:spMkLst>
            <pc:docMk/>
            <pc:sldMk cId="0" sldId="262"/>
            <ac:spMk id="14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2:04:42.442" v="272" actId="1076"/>
          <ac:spMkLst>
            <pc:docMk/>
            <pc:sldMk cId="0" sldId="262"/>
            <ac:spMk id="15" creationId="{00000000-0000-0000-0000-000000000000}"/>
          </ac:spMkLst>
        </pc:spChg>
      </pc:sldChg>
      <pc:sldChg chg="modSp">
        <pc:chgData name="ALEXANDRE ALCINDO DE PAULA OLIVEIRA" userId="S::alexandre.oliveira117@fatec.sp.gov.br::65e600e6-28cb-40d8-b36e-9e525a05dda3" providerId="AD" clId="Web-{CA560EB0-8F50-965C-EC3F-A945A710807C}" dt="2024-11-25T23:05:31.794" v="1014" actId="20577"/>
        <pc:sldMkLst>
          <pc:docMk/>
          <pc:sldMk cId="0" sldId="263"/>
        </pc:sldMkLst>
        <pc:spChg chg="mod">
          <ac:chgData name="ALEXANDRE ALCINDO DE PAULA OLIVEIRA" userId="S::alexandre.oliveira117@fatec.sp.gov.br::65e600e6-28cb-40d8-b36e-9e525a05dda3" providerId="AD" clId="Web-{CA560EB0-8F50-965C-EC3F-A945A710807C}" dt="2024-11-25T23:04:05.042" v="945" actId="20577"/>
          <ac:spMkLst>
            <pc:docMk/>
            <pc:sldMk cId="0" sldId="263"/>
            <ac:spMk id="5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03:28.260" v="934" actId="20577"/>
          <ac:spMkLst>
            <pc:docMk/>
            <pc:sldMk cId="0" sldId="263"/>
            <ac:spMk id="6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04:12.073" v="946" actId="20577"/>
          <ac:spMkLst>
            <pc:docMk/>
            <pc:sldMk cId="0" sldId="263"/>
            <ac:spMk id="8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05:31.794" v="1014" actId="20577"/>
          <ac:spMkLst>
            <pc:docMk/>
            <pc:sldMk cId="0" sldId="263"/>
            <ac:spMk id="9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04:15.636" v="947" actId="20577"/>
          <ac:spMkLst>
            <pc:docMk/>
            <pc:sldMk cId="0" sldId="263"/>
            <ac:spMk id="11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04:24.855" v="949" actId="20577"/>
          <ac:spMkLst>
            <pc:docMk/>
            <pc:sldMk cId="0" sldId="263"/>
            <ac:spMk id="14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03:46.042" v="937" actId="20577"/>
          <ac:spMkLst>
            <pc:docMk/>
            <pc:sldMk cId="0" sldId="263"/>
            <ac:spMk id="15" creationId="{00000000-0000-0000-0000-000000000000}"/>
          </ac:spMkLst>
        </pc:spChg>
        <pc:picChg chg="mod">
          <ac:chgData name="ALEXANDRE ALCINDO DE PAULA OLIVEIRA" userId="S::alexandre.oliveira117@fatec.sp.gov.br::65e600e6-28cb-40d8-b36e-9e525a05dda3" providerId="AD" clId="Web-{CA560EB0-8F50-965C-EC3F-A945A710807C}" dt="2024-11-25T23:02:01.898" v="734" actId="14100"/>
          <ac:picMkLst>
            <pc:docMk/>
            <pc:sldMk cId="0" sldId="263"/>
            <ac:picMk id="4" creationId="{00000000-0000-0000-0000-000000000000}"/>
          </ac:picMkLst>
        </pc:picChg>
        <pc:picChg chg="mod">
          <ac:chgData name="ALEXANDRE ALCINDO DE PAULA OLIVEIRA" userId="S::alexandre.oliveira117@fatec.sp.gov.br::65e600e6-28cb-40d8-b36e-9e525a05dda3" providerId="AD" clId="Web-{CA560EB0-8F50-965C-EC3F-A945A710807C}" dt="2024-11-25T23:02:00.836" v="733" actId="1076"/>
          <ac:picMkLst>
            <pc:docMk/>
            <pc:sldMk cId="0" sldId="263"/>
            <ac:picMk id="7" creationId="{00000000-0000-0000-0000-000000000000}"/>
          </ac:picMkLst>
        </pc:picChg>
      </pc:sldChg>
      <pc:sldChg chg="del">
        <pc:chgData name="ALEXANDRE ALCINDO DE PAULA OLIVEIRA" userId="S::alexandre.oliveira117@fatec.sp.gov.br::65e600e6-28cb-40d8-b36e-9e525a05dda3" providerId="AD" clId="Web-{CA560EB0-8F50-965C-EC3F-A945A710807C}" dt="2024-11-25T23:14:09.558" v="1058"/>
        <pc:sldMkLst>
          <pc:docMk/>
          <pc:sldMk cId="0" sldId="264"/>
        </pc:sldMkLst>
      </pc:sldChg>
      <pc:sldChg chg="addSp delSp modSp">
        <pc:chgData name="ALEXANDRE ALCINDO DE PAULA OLIVEIRA" userId="S::alexandre.oliveira117@fatec.sp.gov.br::65e600e6-28cb-40d8-b36e-9e525a05dda3" providerId="AD" clId="Web-{CA560EB0-8F50-965C-EC3F-A945A710807C}" dt="2024-11-25T23:28:43.753" v="1125" actId="20577"/>
        <pc:sldMkLst>
          <pc:docMk/>
          <pc:sldMk cId="0" sldId="265"/>
        </pc:sldMkLst>
        <pc:spChg chg="mod">
          <ac:chgData name="ALEXANDRE ALCINDO DE PAULA OLIVEIRA" userId="S::alexandre.oliveira117@fatec.sp.gov.br::65e600e6-28cb-40d8-b36e-9e525a05dda3" providerId="AD" clId="Web-{CA560EB0-8F50-965C-EC3F-A945A710807C}" dt="2024-11-25T23:27:10.594" v="1095" actId="14100"/>
          <ac:spMkLst>
            <pc:docMk/>
            <pc:sldMk cId="0" sldId="265"/>
            <ac:spMk id="4" creationId="{00000000-0000-0000-0000-000000000000}"/>
          </ac:spMkLst>
        </pc:spChg>
        <pc:spChg chg="del mod">
          <ac:chgData name="ALEXANDRE ALCINDO DE PAULA OLIVEIRA" userId="S::alexandre.oliveira117@fatec.sp.gov.br::65e600e6-28cb-40d8-b36e-9e525a05dda3" providerId="AD" clId="Web-{CA560EB0-8F50-965C-EC3F-A945A710807C}" dt="2024-11-25T23:24:41.528" v="1066"/>
          <ac:spMkLst>
            <pc:docMk/>
            <pc:sldMk cId="0" sldId="265"/>
            <ac:spMk id="8" creationId="{00000000-0000-0000-0000-000000000000}"/>
          </ac:spMkLst>
        </pc:spChg>
        <pc:spChg chg="del mod">
          <ac:chgData name="ALEXANDRE ALCINDO DE PAULA OLIVEIRA" userId="S::alexandre.oliveira117@fatec.sp.gov.br::65e600e6-28cb-40d8-b36e-9e525a05dda3" providerId="AD" clId="Web-{CA560EB0-8F50-965C-EC3F-A945A710807C}" dt="2024-11-25T23:24:41.528" v="1065"/>
          <ac:spMkLst>
            <pc:docMk/>
            <pc:sldMk cId="0" sldId="265"/>
            <ac:spMk id="9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27:39.392" v="1105" actId="1076"/>
          <ac:spMkLst>
            <pc:docMk/>
            <pc:sldMk cId="0" sldId="265"/>
            <ac:spMk id="10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27:39.423" v="1106" actId="1076"/>
          <ac:spMkLst>
            <pc:docMk/>
            <pc:sldMk cId="0" sldId="265"/>
            <ac:spMk id="11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27:39.454" v="1107" actId="1076"/>
          <ac:spMkLst>
            <pc:docMk/>
            <pc:sldMk cId="0" sldId="265"/>
            <ac:spMk id="12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28:00.392" v="1112" actId="20577"/>
          <ac:spMkLst>
            <pc:docMk/>
            <pc:sldMk cId="0" sldId="265"/>
            <ac:spMk id="13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27:54.923" v="1111" actId="20577"/>
          <ac:spMkLst>
            <pc:docMk/>
            <pc:sldMk cId="0" sldId="265"/>
            <ac:spMk id="14" creationId="{00000000-0000-0000-0000-000000000000}"/>
          </ac:spMkLst>
        </pc:spChg>
        <pc:spChg chg="add del mod">
          <ac:chgData name="ALEXANDRE ALCINDO DE PAULA OLIVEIRA" userId="S::alexandre.oliveira117@fatec.sp.gov.br::65e600e6-28cb-40d8-b36e-9e525a05dda3" providerId="AD" clId="Web-{CA560EB0-8F50-965C-EC3F-A945A710807C}" dt="2024-11-25T23:27:32.845" v="1102" actId="1076"/>
          <ac:spMkLst>
            <pc:docMk/>
            <pc:sldMk cId="0" sldId="265"/>
            <ac:spMk id="15" creationId="{00000000-0000-0000-0000-000000000000}"/>
          </ac:spMkLst>
        </pc:spChg>
        <pc:spChg chg="add del mod">
          <ac:chgData name="ALEXANDRE ALCINDO DE PAULA OLIVEIRA" userId="S::alexandre.oliveira117@fatec.sp.gov.br::65e600e6-28cb-40d8-b36e-9e525a05dda3" providerId="AD" clId="Web-{CA560EB0-8F50-965C-EC3F-A945A710807C}" dt="2024-11-25T23:27:32.860" v="1103" actId="1076"/>
          <ac:spMkLst>
            <pc:docMk/>
            <pc:sldMk cId="0" sldId="265"/>
            <ac:spMk id="16" creationId="{00000000-0000-0000-0000-000000000000}"/>
          </ac:spMkLst>
        </pc:spChg>
        <pc:spChg chg="add del mod">
          <ac:chgData name="ALEXANDRE ALCINDO DE PAULA OLIVEIRA" userId="S::alexandre.oliveira117@fatec.sp.gov.br::65e600e6-28cb-40d8-b36e-9e525a05dda3" providerId="AD" clId="Web-{CA560EB0-8F50-965C-EC3F-A945A710807C}" dt="2024-11-25T23:27:32.876" v="1104" actId="1076"/>
          <ac:spMkLst>
            <pc:docMk/>
            <pc:sldMk cId="0" sldId="265"/>
            <ac:spMk id="17" creationId="{00000000-0000-0000-0000-000000000000}"/>
          </ac:spMkLst>
        </pc:spChg>
        <pc:spChg chg="add del mod">
          <ac:chgData name="ALEXANDRE ALCINDO DE PAULA OLIVEIRA" userId="S::alexandre.oliveira117@fatec.sp.gov.br::65e600e6-28cb-40d8-b36e-9e525a05dda3" providerId="AD" clId="Web-{CA560EB0-8F50-965C-EC3F-A945A710807C}" dt="2024-11-25T23:28:43.753" v="1125" actId="20577"/>
          <ac:spMkLst>
            <pc:docMk/>
            <pc:sldMk cId="0" sldId="265"/>
            <ac:spMk id="18" creationId="{00000000-0000-0000-0000-000000000000}"/>
          </ac:spMkLst>
        </pc:spChg>
        <pc:spChg chg="add del mod">
          <ac:chgData name="ALEXANDRE ALCINDO DE PAULA OLIVEIRA" userId="S::alexandre.oliveira117@fatec.sp.gov.br::65e600e6-28cb-40d8-b36e-9e525a05dda3" providerId="AD" clId="Web-{CA560EB0-8F50-965C-EC3F-A945A710807C}" dt="2024-11-25T23:28:33.299" v="1122" actId="1076"/>
          <ac:spMkLst>
            <pc:docMk/>
            <pc:sldMk cId="0" sldId="265"/>
            <ac:spMk id="19" creationId="{00000000-0000-0000-0000-000000000000}"/>
          </ac:spMkLst>
        </pc:spChg>
        <pc:spChg chg="add del">
          <ac:chgData name="ALEXANDRE ALCINDO DE PAULA OLIVEIRA" userId="S::alexandre.oliveira117@fatec.sp.gov.br::65e600e6-28cb-40d8-b36e-9e525a05dda3" providerId="AD" clId="Web-{CA560EB0-8F50-965C-EC3F-A945A710807C}" dt="2024-11-25T23:26:59.594" v="1091"/>
          <ac:spMkLst>
            <pc:docMk/>
            <pc:sldMk cId="0" sldId="265"/>
            <ac:spMk id="20" creationId="{00000000-0000-0000-0000-000000000000}"/>
          </ac:spMkLst>
        </pc:spChg>
        <pc:spChg chg="add del">
          <ac:chgData name="ALEXANDRE ALCINDO DE PAULA OLIVEIRA" userId="S::alexandre.oliveira117@fatec.sp.gov.br::65e600e6-28cb-40d8-b36e-9e525a05dda3" providerId="AD" clId="Web-{CA560EB0-8F50-965C-EC3F-A945A710807C}" dt="2024-11-25T23:27:00.766" v="1093"/>
          <ac:spMkLst>
            <pc:docMk/>
            <pc:sldMk cId="0" sldId="265"/>
            <ac:spMk id="21" creationId="{00000000-0000-0000-0000-000000000000}"/>
          </ac:spMkLst>
        </pc:spChg>
        <pc:spChg chg="add del">
          <ac:chgData name="ALEXANDRE ALCINDO DE PAULA OLIVEIRA" userId="S::alexandre.oliveira117@fatec.sp.gov.br::65e600e6-28cb-40d8-b36e-9e525a05dda3" providerId="AD" clId="Web-{CA560EB0-8F50-965C-EC3F-A945A710807C}" dt="2024-11-25T23:27:00.266" v="1092"/>
          <ac:spMkLst>
            <pc:docMk/>
            <pc:sldMk cId="0" sldId="265"/>
            <ac:spMk id="22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28:24.362" v="1120" actId="20577"/>
          <ac:spMkLst>
            <pc:docMk/>
            <pc:sldMk cId="0" sldId="265"/>
            <ac:spMk id="23" creationId="{00000000-0000-0000-0000-000000000000}"/>
          </ac:spMkLst>
        </pc:spChg>
        <pc:spChg chg="mod">
          <ac:chgData name="ALEXANDRE ALCINDO DE PAULA OLIVEIRA" userId="S::alexandre.oliveira117@fatec.sp.gov.br::65e600e6-28cb-40d8-b36e-9e525a05dda3" providerId="AD" clId="Web-{CA560EB0-8F50-965C-EC3F-A945A710807C}" dt="2024-11-25T23:28:29.815" v="1121" actId="1076"/>
          <ac:spMkLst>
            <pc:docMk/>
            <pc:sldMk cId="0" sldId="265"/>
            <ac:spMk id="24" creationId="{00000000-0000-0000-0000-000000000000}"/>
          </ac:spMkLst>
        </pc:spChg>
      </pc:sldChg>
      <pc:sldChg chg="addSp modSp new ord">
        <pc:chgData name="ALEXANDRE ALCINDO DE PAULA OLIVEIRA" userId="S::alexandre.oliveira117@fatec.sp.gov.br::65e600e6-28cb-40d8-b36e-9e525a05dda3" providerId="AD" clId="Web-{CA560EB0-8F50-965C-EC3F-A945A710807C}" dt="2024-11-25T22:53:16.395" v="657"/>
        <pc:sldMkLst>
          <pc:docMk/>
          <pc:sldMk cId="2486452901" sldId="270"/>
        </pc:sldMkLst>
        <pc:spChg chg="add">
          <ac:chgData name="ALEXANDRE ALCINDO DE PAULA OLIVEIRA" userId="S::alexandre.oliveira117@fatec.sp.gov.br::65e600e6-28cb-40d8-b36e-9e525a05dda3" providerId="AD" clId="Web-{CA560EB0-8F50-965C-EC3F-A945A710807C}" dt="2024-11-25T22:36:30.056" v="394"/>
          <ac:spMkLst>
            <pc:docMk/>
            <pc:sldMk cId="2486452901" sldId="270"/>
            <ac:spMk id="4" creationId="{AA3FAA1F-8B3F-8B5E-4217-5BDF2D5A7389}"/>
          </ac:spMkLst>
        </pc:spChg>
        <pc:picChg chg="add mod">
          <ac:chgData name="ALEXANDRE ALCINDO DE PAULA OLIVEIRA" userId="S::alexandre.oliveira117@fatec.sp.gov.br::65e600e6-28cb-40d8-b36e-9e525a05dda3" providerId="AD" clId="Web-{CA560EB0-8F50-965C-EC3F-A945A710807C}" dt="2024-11-25T22:51:40.049" v="655" actId="1076"/>
          <ac:picMkLst>
            <pc:docMk/>
            <pc:sldMk cId="2486452901" sldId="270"/>
            <ac:picMk id="2" creationId="{AE13C21B-2A5F-60B8-F629-CC59F7A1B80C}"/>
          </ac:picMkLst>
        </pc:picChg>
      </pc:sldChg>
    </pc:docChg>
  </pc:docChgLst>
  <pc:docChgLst>
    <pc:chgData name="GABRIEL DANTE CANDIDO" userId="S::gabriel.candido3@fatec.sp.gov.br::54e95d03-bd8d-425d-a062-aa9cdb99d00b" providerId="AD" clId="Web-{FCBD4E50-3FE8-66AD-CBE3-6DC13FB80127}"/>
    <pc:docChg chg="modSld">
      <pc:chgData name="GABRIEL DANTE CANDIDO" userId="S::gabriel.candido3@fatec.sp.gov.br::54e95d03-bd8d-425d-a062-aa9cdb99d00b" providerId="AD" clId="Web-{FCBD4E50-3FE8-66AD-CBE3-6DC13FB80127}" dt="2024-11-25T22:52:09.667" v="30" actId="14100"/>
      <pc:docMkLst>
        <pc:docMk/>
      </pc:docMkLst>
      <pc:sldChg chg="addSp modSp">
        <pc:chgData name="GABRIEL DANTE CANDIDO" userId="S::gabriel.candido3@fatec.sp.gov.br::54e95d03-bd8d-425d-a062-aa9cdb99d00b" providerId="AD" clId="Web-{FCBD4E50-3FE8-66AD-CBE3-6DC13FB80127}" dt="2024-11-25T22:01:59.955" v="3"/>
        <pc:sldMkLst>
          <pc:docMk/>
          <pc:sldMk cId="0" sldId="257"/>
        </pc:sldMkLst>
        <pc:spChg chg="add mod">
          <ac:chgData name="GABRIEL DANTE CANDIDO" userId="S::gabriel.candido3@fatec.sp.gov.br::54e95d03-bd8d-425d-a062-aa9cdb99d00b" providerId="AD" clId="Web-{FCBD4E50-3FE8-66AD-CBE3-6DC13FB80127}" dt="2024-11-25T22:01:59.955" v="3"/>
          <ac:spMkLst>
            <pc:docMk/>
            <pc:sldMk cId="0" sldId="257"/>
            <ac:spMk id="13" creationId="{1891138B-416C-86B2-A190-24DFBACE5FA9}"/>
          </ac:spMkLst>
        </pc:spChg>
      </pc:sldChg>
      <pc:sldChg chg="addSp delSp modSp">
        <pc:chgData name="GABRIEL DANTE CANDIDO" userId="S::gabriel.candido3@fatec.sp.gov.br::54e95d03-bd8d-425d-a062-aa9cdb99d00b" providerId="AD" clId="Web-{FCBD4E50-3FE8-66AD-CBE3-6DC13FB80127}" dt="2024-11-25T22:52:09.667" v="30" actId="14100"/>
        <pc:sldMkLst>
          <pc:docMk/>
          <pc:sldMk cId="0" sldId="258"/>
        </pc:sldMkLst>
        <pc:spChg chg="add del">
          <ac:chgData name="GABRIEL DANTE CANDIDO" userId="S::gabriel.candido3@fatec.sp.gov.br::54e95d03-bd8d-425d-a062-aa9cdb99d00b" providerId="AD" clId="Web-{FCBD4E50-3FE8-66AD-CBE3-6DC13FB80127}" dt="2024-11-25T22:52:03.932" v="29"/>
          <ac:spMkLst>
            <pc:docMk/>
            <pc:sldMk cId="0" sldId="258"/>
            <ac:spMk id="11" creationId="{2712BC5C-0A45-6D57-98D1-13CD168B7F81}"/>
          </ac:spMkLst>
        </pc:spChg>
        <pc:picChg chg="mod">
          <ac:chgData name="GABRIEL DANTE CANDIDO" userId="S::gabriel.candido3@fatec.sp.gov.br::54e95d03-bd8d-425d-a062-aa9cdb99d00b" providerId="AD" clId="Web-{FCBD4E50-3FE8-66AD-CBE3-6DC13FB80127}" dt="2024-11-25T22:52:09.667" v="30" actId="14100"/>
          <ac:picMkLst>
            <pc:docMk/>
            <pc:sldMk cId="0" sldId="258"/>
            <ac:picMk id="9" creationId="{00000000-0000-0000-0000-000000000000}"/>
          </ac:picMkLst>
        </pc:picChg>
      </pc:sldChg>
      <pc:sldChg chg="addSp">
        <pc:chgData name="GABRIEL DANTE CANDIDO" userId="S::gabriel.candido3@fatec.sp.gov.br::54e95d03-bd8d-425d-a062-aa9cdb99d00b" providerId="AD" clId="Web-{FCBD4E50-3FE8-66AD-CBE3-6DC13FB80127}" dt="2024-11-25T22:02:14.175" v="5"/>
        <pc:sldMkLst>
          <pc:docMk/>
          <pc:sldMk cId="0" sldId="259"/>
        </pc:sldMkLst>
        <pc:spChg chg="add">
          <ac:chgData name="GABRIEL DANTE CANDIDO" userId="S::gabriel.candido3@fatec.sp.gov.br::54e95d03-bd8d-425d-a062-aa9cdb99d00b" providerId="AD" clId="Web-{FCBD4E50-3FE8-66AD-CBE3-6DC13FB80127}" dt="2024-11-25T22:02:14.175" v="5"/>
          <ac:spMkLst>
            <pc:docMk/>
            <pc:sldMk cId="0" sldId="259"/>
            <ac:spMk id="26" creationId="{C7C04387-DF06-2272-649F-CC07D797840E}"/>
          </ac:spMkLst>
        </pc:spChg>
      </pc:sldChg>
      <pc:sldChg chg="addSp">
        <pc:chgData name="GABRIEL DANTE CANDIDO" userId="S::gabriel.candido3@fatec.sp.gov.br::54e95d03-bd8d-425d-a062-aa9cdb99d00b" providerId="AD" clId="Web-{FCBD4E50-3FE8-66AD-CBE3-6DC13FB80127}" dt="2024-11-25T22:02:22.550" v="8"/>
        <pc:sldMkLst>
          <pc:docMk/>
          <pc:sldMk cId="0" sldId="260"/>
        </pc:sldMkLst>
        <pc:spChg chg="add">
          <ac:chgData name="GABRIEL DANTE CANDIDO" userId="S::gabriel.candido3@fatec.sp.gov.br::54e95d03-bd8d-425d-a062-aa9cdb99d00b" providerId="AD" clId="Web-{FCBD4E50-3FE8-66AD-CBE3-6DC13FB80127}" dt="2024-11-25T22:02:22.550" v="8"/>
          <ac:spMkLst>
            <pc:docMk/>
            <pc:sldMk cId="0" sldId="260"/>
            <ac:spMk id="17" creationId="{F841775F-841E-99DD-EC25-A7C59CD6A5D2}"/>
          </ac:spMkLst>
        </pc:spChg>
      </pc:sldChg>
      <pc:sldChg chg="addSp">
        <pc:chgData name="GABRIEL DANTE CANDIDO" userId="S::gabriel.candido3@fatec.sp.gov.br::54e95d03-bd8d-425d-a062-aa9cdb99d00b" providerId="AD" clId="Web-{FCBD4E50-3FE8-66AD-CBE3-6DC13FB80127}" dt="2024-11-25T22:02:24.988" v="9"/>
        <pc:sldMkLst>
          <pc:docMk/>
          <pc:sldMk cId="0" sldId="261"/>
        </pc:sldMkLst>
        <pc:spChg chg="add">
          <ac:chgData name="GABRIEL DANTE CANDIDO" userId="S::gabriel.candido3@fatec.sp.gov.br::54e95d03-bd8d-425d-a062-aa9cdb99d00b" providerId="AD" clId="Web-{FCBD4E50-3FE8-66AD-CBE3-6DC13FB80127}" dt="2024-11-25T22:02:24.988" v="9"/>
          <ac:spMkLst>
            <pc:docMk/>
            <pc:sldMk cId="0" sldId="261"/>
            <ac:spMk id="22" creationId="{8127CA6E-0281-063C-DB97-01F137016038}"/>
          </ac:spMkLst>
        </pc:spChg>
      </pc:sldChg>
      <pc:sldChg chg="addSp">
        <pc:chgData name="GABRIEL DANTE CANDIDO" userId="S::gabriel.candido3@fatec.sp.gov.br::54e95d03-bd8d-425d-a062-aa9cdb99d00b" providerId="AD" clId="Web-{FCBD4E50-3FE8-66AD-CBE3-6DC13FB80127}" dt="2024-11-25T22:02:17.112" v="6"/>
        <pc:sldMkLst>
          <pc:docMk/>
          <pc:sldMk cId="0" sldId="262"/>
        </pc:sldMkLst>
        <pc:spChg chg="add">
          <ac:chgData name="GABRIEL DANTE CANDIDO" userId="S::gabriel.candido3@fatec.sp.gov.br::54e95d03-bd8d-425d-a062-aa9cdb99d00b" providerId="AD" clId="Web-{FCBD4E50-3FE8-66AD-CBE3-6DC13FB80127}" dt="2024-11-25T22:02:17.112" v="6"/>
          <ac:spMkLst>
            <pc:docMk/>
            <pc:sldMk cId="0" sldId="262"/>
            <ac:spMk id="17" creationId="{5DC188A9-502A-D79D-0710-7385D78E2A56}"/>
          </ac:spMkLst>
        </pc:spChg>
      </pc:sldChg>
      <pc:sldChg chg="addSp">
        <pc:chgData name="GABRIEL DANTE CANDIDO" userId="S::gabriel.candido3@fatec.sp.gov.br::54e95d03-bd8d-425d-a062-aa9cdb99d00b" providerId="AD" clId="Web-{FCBD4E50-3FE8-66AD-CBE3-6DC13FB80127}" dt="2024-11-25T22:02:20.144" v="7"/>
        <pc:sldMkLst>
          <pc:docMk/>
          <pc:sldMk cId="0" sldId="263"/>
        </pc:sldMkLst>
        <pc:spChg chg="add">
          <ac:chgData name="GABRIEL DANTE CANDIDO" userId="S::gabriel.candido3@fatec.sp.gov.br::54e95d03-bd8d-425d-a062-aa9cdb99d00b" providerId="AD" clId="Web-{FCBD4E50-3FE8-66AD-CBE3-6DC13FB80127}" dt="2024-11-25T22:02:20.144" v="7"/>
          <ac:spMkLst>
            <pc:docMk/>
            <pc:sldMk cId="0" sldId="263"/>
            <ac:spMk id="17" creationId="{11794CDE-3F6D-DFF4-79CE-34C3849618FF}"/>
          </ac:spMkLst>
        </pc:spChg>
      </pc:sldChg>
      <pc:sldChg chg="addSp">
        <pc:chgData name="GABRIEL DANTE CANDIDO" userId="S::gabriel.candido3@fatec.sp.gov.br::54e95d03-bd8d-425d-a062-aa9cdb99d00b" providerId="AD" clId="Web-{FCBD4E50-3FE8-66AD-CBE3-6DC13FB80127}" dt="2024-11-25T22:02:30.832" v="11"/>
        <pc:sldMkLst>
          <pc:docMk/>
          <pc:sldMk cId="0" sldId="264"/>
        </pc:sldMkLst>
        <pc:spChg chg="add">
          <ac:chgData name="GABRIEL DANTE CANDIDO" userId="S::gabriel.candido3@fatec.sp.gov.br::54e95d03-bd8d-425d-a062-aa9cdb99d00b" providerId="AD" clId="Web-{FCBD4E50-3FE8-66AD-CBE3-6DC13FB80127}" dt="2024-11-25T22:02:30.832" v="11"/>
          <ac:spMkLst>
            <pc:docMk/>
            <pc:sldMk cId="0" sldId="264"/>
            <ac:spMk id="13" creationId="{3FCD4370-A6E3-06E7-EF24-A479F53B178C}"/>
          </ac:spMkLst>
        </pc:spChg>
      </pc:sldChg>
      <pc:sldChg chg="addSp delSp modSp">
        <pc:chgData name="GABRIEL DANTE CANDIDO" userId="S::gabriel.candido3@fatec.sp.gov.br::54e95d03-bd8d-425d-a062-aa9cdb99d00b" providerId="AD" clId="Web-{FCBD4E50-3FE8-66AD-CBE3-6DC13FB80127}" dt="2024-11-25T22:20:03.291" v="28" actId="1076"/>
        <pc:sldMkLst>
          <pc:docMk/>
          <pc:sldMk cId="3250731415" sldId="269"/>
        </pc:sldMkLst>
        <pc:spChg chg="mod">
          <ac:chgData name="GABRIEL DANTE CANDIDO" userId="S::gabriel.candido3@fatec.sp.gov.br::54e95d03-bd8d-425d-a062-aa9cdb99d00b" providerId="AD" clId="Web-{FCBD4E50-3FE8-66AD-CBE3-6DC13FB80127}" dt="2024-11-25T22:20:03.291" v="28" actId="1076"/>
          <ac:spMkLst>
            <pc:docMk/>
            <pc:sldMk cId="3250731415" sldId="269"/>
            <ac:spMk id="2" creationId="{B508908C-5031-4C7B-82A9-9AEBB6D9B00F}"/>
          </ac:spMkLst>
        </pc:spChg>
        <pc:spChg chg="mod">
          <ac:chgData name="GABRIEL DANTE CANDIDO" userId="S::gabriel.candido3@fatec.sp.gov.br::54e95d03-bd8d-425d-a062-aa9cdb99d00b" providerId="AD" clId="Web-{FCBD4E50-3FE8-66AD-CBE3-6DC13FB80127}" dt="2024-11-25T22:19:56.822" v="27" actId="1076"/>
          <ac:spMkLst>
            <pc:docMk/>
            <pc:sldMk cId="3250731415" sldId="269"/>
            <ac:spMk id="4" creationId="{D646207A-93D5-4B2B-982F-022E437B40F1}"/>
          </ac:spMkLst>
        </pc:spChg>
        <pc:spChg chg="add">
          <ac:chgData name="GABRIEL DANTE CANDIDO" userId="S::gabriel.candido3@fatec.sp.gov.br::54e95d03-bd8d-425d-a062-aa9cdb99d00b" providerId="AD" clId="Web-{FCBD4E50-3FE8-66AD-CBE3-6DC13FB80127}" dt="2024-11-25T22:02:28.613" v="10"/>
          <ac:spMkLst>
            <pc:docMk/>
            <pc:sldMk cId="3250731415" sldId="269"/>
            <ac:spMk id="6" creationId="{C81F3925-424F-869A-E052-B84F109727E2}"/>
          </ac:spMkLst>
        </pc:spChg>
        <pc:spChg chg="add mod">
          <ac:chgData name="GABRIEL DANTE CANDIDO" userId="S::gabriel.candido3@fatec.sp.gov.br::54e95d03-bd8d-425d-a062-aa9cdb99d00b" providerId="AD" clId="Web-{FCBD4E50-3FE8-66AD-CBE3-6DC13FB80127}" dt="2024-11-25T22:19:04.615" v="18"/>
          <ac:spMkLst>
            <pc:docMk/>
            <pc:sldMk cId="3250731415" sldId="269"/>
            <ac:spMk id="8" creationId="{56ED4FD8-5FAC-EDE7-A873-76D555D2C765}"/>
          </ac:spMkLst>
        </pc:spChg>
        <pc:spChg chg="add mod">
          <ac:chgData name="GABRIEL DANTE CANDIDO" userId="S::gabriel.candido3@fatec.sp.gov.br::54e95d03-bd8d-425d-a062-aa9cdb99d00b" providerId="AD" clId="Web-{FCBD4E50-3FE8-66AD-CBE3-6DC13FB80127}" dt="2024-11-25T22:19:10.350" v="20" actId="1076"/>
          <ac:spMkLst>
            <pc:docMk/>
            <pc:sldMk cId="3250731415" sldId="269"/>
            <ac:spMk id="9" creationId="{F307B90A-4B86-4D33-8534-0FBED4D0DBE0}"/>
          </ac:spMkLst>
        </pc:spChg>
        <pc:picChg chg="del">
          <ac:chgData name="GABRIEL DANTE CANDIDO" userId="S::gabriel.candido3@fatec.sp.gov.br::54e95d03-bd8d-425d-a062-aa9cdb99d00b" providerId="AD" clId="Web-{FCBD4E50-3FE8-66AD-CBE3-6DC13FB80127}" dt="2024-11-25T22:09:48.251" v="12"/>
          <ac:picMkLst>
            <pc:docMk/>
            <pc:sldMk cId="3250731415" sldId="269"/>
            <ac:picMk id="5" creationId="{5E80B4CB-E9DC-41F1-AD11-B8A21DC2090A}"/>
          </ac:picMkLst>
        </pc:picChg>
        <pc:picChg chg="add mod">
          <ac:chgData name="GABRIEL DANTE CANDIDO" userId="S::gabriel.candido3@fatec.sp.gov.br::54e95d03-bd8d-425d-a062-aa9cdb99d00b" providerId="AD" clId="Web-{FCBD4E50-3FE8-66AD-CBE3-6DC13FB80127}" dt="2024-11-25T22:18:39.848" v="15" actId="14100"/>
          <ac:picMkLst>
            <pc:docMk/>
            <pc:sldMk cId="3250731415" sldId="269"/>
            <ac:picMk id="7" creationId="{915D0576-97D0-2AF5-C22B-739343B18C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958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7312bc4a0ff26285d73bc39">
            <a:hlinkClick r:id="" action="ppaction://media"/>
            <a:extLst>
              <a:ext uri="{FF2B5EF4-FFF2-40B4-BE49-F238E27FC236}">
                <a16:creationId xmlns:a16="http://schemas.microsoft.com/office/drawing/2014/main" id="{ED7B3533-D5EA-49E1-B5BF-9B50AFC54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30B2AB1-2B9D-486A-89F7-F825B08F000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sp>
        <p:nvSpPr>
          <p:cNvPr id="2" name="Text 0"/>
          <p:cNvSpPr/>
          <p:nvPr/>
        </p:nvSpPr>
        <p:spPr>
          <a:xfrm>
            <a:off x="793790" y="25922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4" name="Text 2"/>
          <p:cNvSpPr/>
          <p:nvPr/>
        </p:nvSpPr>
        <p:spPr>
          <a:xfrm>
            <a:off x="362275" y="3349884"/>
            <a:ext cx="13042821" cy="110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600" b="1">
                <a:latin typeface="Epilogue" pitchFamily="34" charset="0"/>
              </a:rPr>
              <a:t>Sistema de </a:t>
            </a:r>
            <a:r>
              <a:rPr lang="en-US" sz="3600" b="1" err="1">
                <a:latin typeface="Epilogue" pitchFamily="34" charset="0"/>
              </a:rPr>
              <a:t>gerenciamento</a:t>
            </a:r>
            <a:r>
              <a:rPr lang="en-US" sz="3600" b="1">
                <a:latin typeface="Epilogue" pitchFamily="34" charset="0"/>
              </a:rPr>
              <a:t> de dados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3600" b="1">
                <a:latin typeface="Epilogue" pitchFamily="34" charset="0"/>
              </a:rPr>
              <a:t>no </a:t>
            </a:r>
            <a:r>
              <a:rPr lang="en-US" sz="3600" b="1" err="1">
                <a:latin typeface="Epilogue" pitchFamily="34" charset="0"/>
              </a:rPr>
              <a:t>tráfego</a:t>
            </a:r>
            <a:r>
              <a:rPr lang="en-US" sz="3600" b="1">
                <a:latin typeface="Epilogue" pitchFamily="34" charset="0"/>
              </a:rPr>
              <a:t> </a:t>
            </a:r>
            <a:r>
              <a:rPr lang="en-US" sz="3600" b="1" err="1">
                <a:latin typeface="Epilogue" pitchFamily="34" charset="0"/>
              </a:rPr>
              <a:t>urbano</a:t>
            </a:r>
            <a:r>
              <a:rPr lang="en-US" sz="3600" b="1">
                <a:latin typeface="Epilogue" pitchFamily="34" charset="0"/>
              </a:rPr>
              <a:t>.</a:t>
            </a:r>
            <a:endParaRPr lang="en-US" sz="3600" b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A607B67-8C9E-412B-96E8-7ED8E984AE64}"/>
              </a:ext>
            </a:extLst>
          </p:cNvPr>
          <p:cNvSpPr/>
          <p:nvPr/>
        </p:nvSpPr>
        <p:spPr>
          <a:xfrm>
            <a:off x="11632557" y="5841445"/>
            <a:ext cx="2743200" cy="2066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b="1">
                <a:solidFill>
                  <a:schemeClr val="tx1"/>
                </a:solidFill>
              </a:rPr>
              <a:t>--Alunos--</a:t>
            </a:r>
            <a:br>
              <a:rPr lang="pt-BR" sz="2400" b="1">
                <a:solidFill>
                  <a:schemeClr val="tx1"/>
                </a:solidFill>
              </a:rPr>
            </a:br>
            <a:r>
              <a:rPr lang="pt-BR" sz="2400" b="1">
                <a:solidFill>
                  <a:schemeClr val="tx1"/>
                </a:solidFill>
              </a:rPr>
              <a:t>Alexandre Alcindo</a:t>
            </a:r>
            <a:br>
              <a:rPr lang="pt-BR" sz="2400" b="1">
                <a:solidFill>
                  <a:schemeClr val="tx1"/>
                </a:solidFill>
              </a:rPr>
            </a:br>
            <a:r>
              <a:rPr lang="pt-BR" sz="2400" b="1">
                <a:solidFill>
                  <a:schemeClr val="tx1"/>
                </a:solidFill>
              </a:rPr>
              <a:t>Gabriel Dante</a:t>
            </a:r>
            <a:br>
              <a:rPr lang="pt-BR" sz="2400" b="1">
                <a:solidFill>
                  <a:schemeClr val="tx1"/>
                </a:solidFill>
              </a:rPr>
            </a:br>
            <a:r>
              <a:rPr lang="pt-BR" sz="2400" b="1">
                <a:solidFill>
                  <a:schemeClr val="tx1"/>
                </a:solidFill>
              </a:rPr>
              <a:t>Guilherme Paulino</a:t>
            </a:r>
            <a:br>
              <a:rPr lang="pt-BR" sz="2400" b="1">
                <a:solidFill>
                  <a:schemeClr val="tx1"/>
                </a:solidFill>
              </a:rPr>
            </a:br>
            <a:r>
              <a:rPr lang="pt-BR" sz="2400" b="1">
                <a:solidFill>
                  <a:schemeClr val="tx1"/>
                </a:solidFill>
              </a:rPr>
              <a:t>Reginaldo Antonelli</a:t>
            </a:r>
            <a:br>
              <a:rPr lang="pt-BR" sz="2400" b="1">
                <a:solidFill>
                  <a:schemeClr val="tx1"/>
                </a:solidFill>
              </a:rPr>
            </a:br>
            <a:r>
              <a:rPr lang="pt-BR" sz="2400" b="1">
                <a:solidFill>
                  <a:schemeClr val="tx1"/>
                </a:solidFill>
              </a:rPr>
              <a:t>Ricardo Oliveira</a:t>
            </a:r>
            <a:br>
              <a:rPr lang="pt-BR" sz="2400" b="1">
                <a:solidFill>
                  <a:schemeClr val="tx1"/>
                </a:solidFill>
              </a:rPr>
            </a:br>
            <a:r>
              <a:rPr lang="pt-BR" sz="2400" b="1">
                <a:solidFill>
                  <a:schemeClr val="tx1"/>
                </a:solidFill>
              </a:rPr>
              <a:t>Yuri Pimentel</a:t>
            </a:r>
            <a:br>
              <a:rPr lang="pt-BR" sz="2400" b="1">
                <a:solidFill>
                  <a:schemeClr val="tx1"/>
                </a:solidFill>
              </a:rPr>
            </a:br>
            <a:endParaRPr lang="pt-BR" sz="2400" b="1">
              <a:solidFill>
                <a:schemeClr val="tx1"/>
              </a:solidFill>
            </a:endParaRPr>
          </a:p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7D460DFE-537B-412A-A243-950C5FD35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353680" y="-152996"/>
            <a:ext cx="4398964" cy="3512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646207A-93D5-4B2B-982F-022E437B40F1}"/>
              </a:ext>
            </a:extLst>
          </p:cNvPr>
          <p:cNvSpPr txBox="1"/>
          <p:nvPr/>
        </p:nvSpPr>
        <p:spPr>
          <a:xfrm>
            <a:off x="8123074" y="3508044"/>
            <a:ext cx="5065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>
                <a:solidFill>
                  <a:schemeClr val="bg1"/>
                </a:solidFill>
              </a:rPr>
              <a:t>Visualização dos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508908C-5031-4C7B-82A9-9AEBB6D9B00F}"/>
              </a:ext>
            </a:extLst>
          </p:cNvPr>
          <p:cNvSpPr txBox="1"/>
          <p:nvPr/>
        </p:nvSpPr>
        <p:spPr>
          <a:xfrm>
            <a:off x="9409205" y="4377935"/>
            <a:ext cx="2515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bg1"/>
                </a:solidFill>
              </a:rPr>
              <a:t>Apresentação prática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1F3925-424F-869A-E052-B84F109727E2}"/>
              </a:ext>
            </a:extLst>
          </p:cNvPr>
          <p:cNvSpPr/>
          <p:nvPr/>
        </p:nvSpPr>
        <p:spPr>
          <a:xfrm>
            <a:off x="12838175" y="7790688"/>
            <a:ext cx="1743455" cy="414528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80E26"/>
              </a:solidFill>
              <a:cs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15D0576-97D0-2AF5-C22B-739343B18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00" y="-4460"/>
            <a:ext cx="5653315" cy="824967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6ED4FD8-5FAC-EDE7-A873-76D555D2C765}"/>
              </a:ext>
            </a:extLst>
          </p:cNvPr>
          <p:cNvSpPr/>
          <p:nvPr/>
        </p:nvSpPr>
        <p:spPr>
          <a:xfrm>
            <a:off x="3828288" y="694944"/>
            <a:ext cx="1548384" cy="1109472"/>
          </a:xfrm>
          <a:prstGeom prst="rect">
            <a:avLst/>
          </a:prstGeom>
          <a:solidFill>
            <a:srgbClr val="FDF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307B90A-4B86-4D33-8534-0FBED4D0DBE0}"/>
              </a:ext>
            </a:extLst>
          </p:cNvPr>
          <p:cNvSpPr/>
          <p:nvPr/>
        </p:nvSpPr>
        <p:spPr>
          <a:xfrm>
            <a:off x="3828287" y="4207577"/>
            <a:ext cx="1548384" cy="1109472"/>
          </a:xfrm>
          <a:prstGeom prst="rect">
            <a:avLst/>
          </a:prstGeom>
          <a:solidFill>
            <a:srgbClr val="FDF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0731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772478"/>
            <a:ext cx="544865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Próximos Passos</a:t>
            </a:r>
            <a:endParaRPr lang="en-US" sz="4250"/>
          </a:p>
        </p:txBody>
      </p:sp>
      <p:sp>
        <p:nvSpPr>
          <p:cNvPr id="4" name="Shape 1"/>
          <p:cNvSpPr/>
          <p:nvPr/>
        </p:nvSpPr>
        <p:spPr>
          <a:xfrm>
            <a:off x="999145" y="1780342"/>
            <a:ext cx="105636" cy="5676662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304211" y="2255401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844391" y="2025491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4532" y="2107168"/>
            <a:ext cx="14990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550"/>
          </a:p>
        </p:txBody>
      </p:sp>
      <p:sp>
        <p:nvSpPr>
          <p:cNvPr id="10" name="Shape 7"/>
          <p:cNvSpPr/>
          <p:nvPr/>
        </p:nvSpPr>
        <p:spPr>
          <a:xfrm>
            <a:off x="1316737" y="4472183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856917" y="4242273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3007" y="4323950"/>
            <a:ext cx="19812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550"/>
          </a:p>
        </p:txBody>
      </p:sp>
      <p:sp>
        <p:nvSpPr>
          <p:cNvPr id="13" name="Text 10"/>
          <p:cNvSpPr/>
          <p:nvPr/>
        </p:nvSpPr>
        <p:spPr>
          <a:xfrm>
            <a:off x="2288143" y="4114800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00" b="1" dirty="0" err="1">
                <a:solidFill>
                  <a:srgbClr val="EBECEF"/>
                </a:solidFill>
                <a:latin typeface="Fraunces Medium"/>
                <a:ea typeface="Fraunces Medium" pitchFamily="34" charset="-122"/>
                <a:cs typeface="Fraunces Medium" pitchFamily="34" charset="-120"/>
              </a:rPr>
              <a:t>Projeto</a:t>
            </a:r>
            <a:r>
              <a:rPr lang="en-US" sz="2600" b="1" dirty="0">
                <a:solidFill>
                  <a:srgbClr val="EBECEF"/>
                </a:solidFill>
                <a:latin typeface="Fraunces Medium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2600" b="1" dirty="0" err="1">
                <a:solidFill>
                  <a:srgbClr val="EBECEF"/>
                </a:solidFill>
                <a:latin typeface="Fraunces Medium"/>
                <a:ea typeface="Fraunces Medium" pitchFamily="34" charset="-122"/>
                <a:cs typeface="Fraunces Medium" pitchFamily="34" charset="-120"/>
              </a:rPr>
              <a:t>Piloto</a:t>
            </a:r>
            <a:endParaRPr lang="en-US" sz="2600" b="1" dirty="0">
              <a:latin typeface="Fraunces Medium"/>
              <a:cs typeface="Calibri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288143" y="4586049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dirty="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Implementação</a:t>
            </a:r>
            <a:r>
              <a:rPr lang="en-US" sz="2200" dirty="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200" dirty="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em</a:t>
            </a:r>
            <a:r>
              <a:rPr lang="en-US" sz="2200" dirty="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200" dirty="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área</a:t>
            </a:r>
            <a:r>
              <a:rPr lang="en-US" sz="2200" dirty="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200" dirty="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estratégica</a:t>
            </a:r>
            <a:r>
              <a:rPr lang="en-US" sz="2200" dirty="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da </a:t>
            </a:r>
            <a:r>
              <a:rPr lang="en-US" sz="2200" dirty="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cidade</a:t>
            </a:r>
            <a:r>
              <a:rPr lang="en-US" sz="2200" dirty="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.</a:t>
            </a:r>
            <a:endParaRPr lang="en-US" sz="2200" dirty="0">
              <a:latin typeface="Epilogue"/>
              <a:cs typeface="Calibri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266633" y="6417699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806813" y="6187789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61714" y="6269466"/>
            <a:ext cx="18049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550"/>
          </a:p>
        </p:txBody>
      </p:sp>
      <p:sp>
        <p:nvSpPr>
          <p:cNvPr id="18" name="Text 15"/>
          <p:cNvSpPr/>
          <p:nvPr/>
        </p:nvSpPr>
        <p:spPr>
          <a:xfrm>
            <a:off x="2288143" y="6248205"/>
            <a:ext cx="5009048" cy="353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00" b="1" dirty="0" err="1">
                <a:solidFill>
                  <a:srgbClr val="EBECEF"/>
                </a:solidFill>
                <a:latin typeface="Fraunces Medium"/>
                <a:ea typeface="Fraunces Medium" pitchFamily="34" charset="-122"/>
                <a:cs typeface="Fraunces Medium" pitchFamily="34" charset="-120"/>
              </a:rPr>
              <a:t>Adição</a:t>
            </a:r>
            <a:r>
              <a:rPr lang="en-US" sz="2600" b="1" dirty="0">
                <a:solidFill>
                  <a:srgbClr val="EBECEF"/>
                </a:solidFill>
                <a:latin typeface="Fraunces Medium"/>
                <a:ea typeface="Fraunces Medium" pitchFamily="34" charset="-122"/>
                <a:cs typeface="Fraunces Medium" pitchFamily="34" charset="-120"/>
              </a:rPr>
              <a:t> de </a:t>
            </a:r>
            <a:r>
              <a:rPr lang="en-US" sz="2600" b="1" dirty="0" err="1">
                <a:solidFill>
                  <a:srgbClr val="EBECEF"/>
                </a:solidFill>
                <a:latin typeface="Fraunces Medium"/>
                <a:ea typeface="Fraunces Medium" pitchFamily="34" charset="-122"/>
                <a:cs typeface="Fraunces Medium" pitchFamily="34" charset="-120"/>
              </a:rPr>
              <a:t>novos</a:t>
            </a:r>
            <a:r>
              <a:rPr lang="en-US" sz="2600" b="1" dirty="0">
                <a:solidFill>
                  <a:srgbClr val="EBECEF"/>
                </a:solidFill>
                <a:latin typeface="Fraunces Medium"/>
                <a:ea typeface="Fraunces Medium" pitchFamily="34" charset="-122"/>
                <a:cs typeface="Fraunces Medium" pitchFamily="34" charset="-120"/>
              </a:rPr>
              <a:t> dados</a:t>
            </a:r>
            <a:endParaRPr lang="en-US" sz="2600" b="1" dirty="0">
              <a:latin typeface="Fraunces Medium"/>
              <a:cs typeface="Calibri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288143" y="6681876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Adicionar</a:t>
            </a:r>
            <a:r>
              <a:rPr lang="en-US" sz="2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2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novos</a:t>
            </a:r>
            <a:r>
              <a:rPr lang="en-US" sz="2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2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medidores</a:t>
            </a:r>
            <a:r>
              <a:rPr lang="en-US" sz="2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 dados.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2288143" y="2009974"/>
            <a:ext cx="3663721" cy="353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00" b="1" err="1">
                <a:solidFill>
                  <a:srgbClr val="EBECEF"/>
                </a:solidFill>
                <a:latin typeface="Fraunces Medium"/>
                <a:ea typeface="Fraunces Medium" pitchFamily="34" charset="-122"/>
                <a:cs typeface="Fraunces Medium" pitchFamily="34" charset="-120"/>
              </a:rPr>
              <a:t>Integração</a:t>
            </a:r>
            <a:r>
              <a:rPr lang="en-US" sz="2600" b="1">
                <a:solidFill>
                  <a:srgbClr val="EBECEF"/>
                </a:solidFill>
                <a:latin typeface="Fraunces Medium"/>
                <a:ea typeface="Fraunces Medium" pitchFamily="34" charset="-122"/>
                <a:cs typeface="Fraunces Medium" pitchFamily="34" charset="-120"/>
              </a:rPr>
              <a:t> com IOT</a:t>
            </a:r>
            <a:endParaRPr lang="en-US" sz="2600" b="1">
              <a:latin typeface="Fraunces Medium"/>
              <a:cs typeface="Calibri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2288143" y="2518801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err="1">
                <a:solidFill>
                  <a:srgbClr val="EBECEF"/>
                </a:solidFill>
                <a:latin typeface="Epilogue"/>
              </a:rPr>
              <a:t>Implementar</a:t>
            </a:r>
            <a:r>
              <a:rPr lang="en-US" sz="2200">
                <a:solidFill>
                  <a:srgbClr val="EBECEF"/>
                </a:solidFill>
                <a:latin typeface="Epilogue"/>
              </a:rPr>
              <a:t> </a:t>
            </a:r>
            <a:r>
              <a:rPr lang="en-US" sz="2200" err="1">
                <a:solidFill>
                  <a:srgbClr val="EBECEF"/>
                </a:solidFill>
                <a:latin typeface="Epilogue"/>
              </a:rPr>
              <a:t>transmissão</a:t>
            </a:r>
            <a:r>
              <a:rPr lang="en-US" sz="2200">
                <a:solidFill>
                  <a:srgbClr val="EBECEF"/>
                </a:solidFill>
                <a:latin typeface="Epilogue"/>
              </a:rPr>
              <a:t> de dados </a:t>
            </a:r>
            <a:r>
              <a:rPr lang="en-US" sz="2200" err="1">
                <a:solidFill>
                  <a:srgbClr val="EBECEF"/>
                </a:solidFill>
                <a:latin typeface="Epilogue"/>
              </a:rPr>
              <a:t>remotos</a:t>
            </a:r>
            <a:endParaRPr lang="en-US" sz="2200">
              <a:latin typeface="Epilogue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Agradecimento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Agradecemos o seu tempo e interesse em nossa solução. Estamos à disposição para responder a quaisquer dúvidas.</a:t>
            </a:r>
            <a:endParaRPr lang="en-US" sz="17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Cidades Inteligentes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869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Tecnologia Integrada</a:t>
            </a:r>
            <a:endParaRPr lang="en-US" sz="2200" err="1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Sensores e redes conectadas monitoram sistemas urbanos</a:t>
            </a:r>
            <a:r>
              <a:rPr lang="en-US" sz="1750">
                <a:solidFill>
                  <a:srgbClr val="EBECEF"/>
                </a:solidFill>
                <a:latin typeface="Epilogue" pitchFamily="34" charset="0"/>
                <a:ea typeface="+mn-lt"/>
                <a:cs typeface="+mn-lt"/>
              </a:rPr>
              <a:t>.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Gestão Eficiente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IoT e IA otimizam recursos e reduzem desperdícios.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Desafios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Altos custos, infraestrutura e proteção de dados.</a:t>
            </a:r>
            <a:endParaRPr lang="en-US" sz="175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891138B-416C-86B2-A190-24DFBACE5FA9}"/>
              </a:ext>
            </a:extLst>
          </p:cNvPr>
          <p:cNvSpPr/>
          <p:nvPr/>
        </p:nvSpPr>
        <p:spPr>
          <a:xfrm>
            <a:off x="12838175" y="7790688"/>
            <a:ext cx="1743455" cy="414528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80E26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228" y="388382"/>
            <a:ext cx="3530679" cy="441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3000" b="1" err="1">
                <a:solidFill>
                  <a:srgbClr val="FFFFFF"/>
                </a:solidFill>
                <a:latin typeface="Fraunces Medium"/>
              </a:rPr>
              <a:t>Problemática</a:t>
            </a:r>
            <a:endParaRPr lang="pt-BR" sz="3000" b="1">
              <a:cs typeface="Calibri"/>
            </a:endParaRPr>
          </a:p>
        </p:txBody>
      </p:sp>
      <p:sp>
        <p:nvSpPr>
          <p:cNvPr id="5" name="Text 3"/>
          <p:cNvSpPr/>
          <p:nvPr/>
        </p:nvSpPr>
        <p:spPr>
          <a:xfrm>
            <a:off x="494228" y="1851585"/>
            <a:ext cx="5623355" cy="421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3600">
                <a:solidFill>
                  <a:srgbClr val="FFFFFF"/>
                </a:solidFill>
                <a:latin typeface="Epilogue"/>
                <a:ea typeface="Fraunces Medium" pitchFamily="34" charset="-122"/>
                <a:cs typeface="Fraunces Medium" pitchFamily="34" charset="-120"/>
              </a:rPr>
              <a:t>Dados Imprecisos</a:t>
            </a:r>
            <a:endParaRPr lang="en-US" sz="3600">
              <a:latin typeface="Epilogue"/>
              <a:cs typeface="Calibri"/>
            </a:endParaRPr>
          </a:p>
        </p:txBody>
      </p:sp>
      <p:sp>
        <p:nvSpPr>
          <p:cNvPr id="6" name="Text 4"/>
          <p:cNvSpPr/>
          <p:nvPr/>
        </p:nvSpPr>
        <p:spPr>
          <a:xfrm>
            <a:off x="494228" y="2567143"/>
            <a:ext cx="6195990" cy="5011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2600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A </a:t>
            </a:r>
            <a:r>
              <a:rPr lang="en-US" sz="2600" err="1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falta</a:t>
            </a:r>
            <a:r>
              <a:rPr lang="en-US" sz="2600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 de </a:t>
            </a:r>
            <a:r>
              <a:rPr lang="en-US" sz="2600" err="1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informações</a:t>
            </a:r>
            <a:r>
              <a:rPr lang="en-US" sz="2600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600" err="1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confiáveis</a:t>
            </a:r>
            <a:r>
              <a:rPr lang="en-US" sz="2600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 </a:t>
            </a:r>
            <a:endParaRPr lang="en-US" sz="2600">
              <a:solidFill>
                <a:srgbClr val="000000"/>
              </a:solidFill>
              <a:latin typeface="Fraunces Medium"/>
              <a:ea typeface="Epilogue" pitchFamily="34" charset="-122"/>
              <a:cs typeface="Epilogue" pitchFamily="34" charset="-120"/>
            </a:endParaRPr>
          </a:p>
          <a:p>
            <a:pPr>
              <a:lnSpc>
                <a:spcPts val="1750"/>
              </a:lnSpc>
            </a:pPr>
            <a:endParaRPr lang="en-US" sz="2600">
              <a:solidFill>
                <a:srgbClr val="EBECEF"/>
              </a:solidFill>
              <a:latin typeface="Fraunces Medium"/>
              <a:ea typeface="Epilogue" pitchFamily="34" charset="-122"/>
              <a:cs typeface="Epilogue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2600" err="1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prejudica</a:t>
            </a:r>
            <a:r>
              <a:rPr lang="en-US" sz="2600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 o </a:t>
            </a:r>
            <a:r>
              <a:rPr lang="en-US" sz="2600" err="1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planejamento</a:t>
            </a:r>
            <a:r>
              <a:rPr lang="en-US" sz="2600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600" err="1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eficaz</a:t>
            </a:r>
            <a:r>
              <a:rPr lang="en-US" sz="2600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 , </a:t>
            </a:r>
            <a:br>
              <a:rPr lang="en-US" sz="2600">
                <a:latin typeface="Fraunces Medium"/>
                <a:ea typeface="Epilogue" pitchFamily="34" charset="-122"/>
                <a:cs typeface="Epilogue" pitchFamily="34" charset="-120"/>
              </a:rPr>
            </a:br>
            <a:br>
              <a:rPr lang="en-US" sz="2600">
                <a:latin typeface="Fraunces Medium"/>
                <a:ea typeface="Epilogue" pitchFamily="34" charset="-122"/>
                <a:cs typeface="Epilogue" pitchFamily="34" charset="-120"/>
              </a:rPr>
            </a:br>
            <a:r>
              <a:rPr lang="en-US" sz="2600" err="1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consequentemente</a:t>
            </a:r>
            <a:r>
              <a:rPr lang="en-US" sz="2600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600" err="1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prejudicando</a:t>
            </a:r>
            <a:r>
              <a:rPr lang="en-US" sz="2600">
                <a:solidFill>
                  <a:srgbClr val="EBECEF"/>
                </a:solidFill>
                <a:latin typeface="Fraunces Medium"/>
                <a:ea typeface="Epilogue" pitchFamily="34" charset="-122"/>
                <a:cs typeface="Epilogue" pitchFamily="34" charset="-120"/>
              </a:rPr>
              <a:t> a</a:t>
            </a:r>
            <a:br>
              <a:rPr lang="en-US" sz="2600">
                <a:latin typeface="Fraunces Medium"/>
                <a:ea typeface="Epilogue" pitchFamily="34" charset="-122"/>
                <a:cs typeface="Epilogue" pitchFamily="34" charset="-120"/>
              </a:rPr>
            </a:br>
            <a:br>
              <a:rPr lang="en-US" sz="2600">
                <a:solidFill>
                  <a:srgbClr val="EBECEF"/>
                </a:solidFill>
                <a:latin typeface="Fraunces Medium"/>
              </a:rPr>
            </a:br>
            <a:r>
              <a:rPr lang="en-US" sz="2600" err="1">
                <a:solidFill>
                  <a:srgbClr val="EBECEF"/>
                </a:solidFill>
                <a:latin typeface="Fraunces Medium"/>
              </a:rPr>
              <a:t>qualidade</a:t>
            </a:r>
            <a:r>
              <a:rPr lang="en-US" sz="2600">
                <a:solidFill>
                  <a:srgbClr val="EBECEF"/>
                </a:solidFill>
                <a:latin typeface="Fraunces Medium"/>
              </a:rPr>
              <a:t> de </a:t>
            </a:r>
            <a:r>
              <a:rPr lang="en-US" sz="2600" err="1">
                <a:solidFill>
                  <a:srgbClr val="EBECEF"/>
                </a:solidFill>
                <a:latin typeface="Fraunces Medium"/>
              </a:rPr>
              <a:t>vida</a:t>
            </a:r>
            <a:r>
              <a:rPr lang="en-US" sz="2600">
                <a:solidFill>
                  <a:srgbClr val="EBECEF"/>
                </a:solidFill>
                <a:latin typeface="Fraunces Medium"/>
              </a:rPr>
              <a:t> dos </a:t>
            </a:r>
            <a:r>
              <a:rPr lang="en-US" sz="2600" err="1">
                <a:solidFill>
                  <a:srgbClr val="EBECEF"/>
                </a:solidFill>
                <a:latin typeface="Fraunces Medium"/>
              </a:rPr>
              <a:t>cidadãos</a:t>
            </a:r>
            <a:r>
              <a:rPr lang="en-US" sz="2600">
                <a:solidFill>
                  <a:srgbClr val="EBECEF"/>
                </a:solidFill>
                <a:latin typeface="Fraunces Medium"/>
              </a:rPr>
              <a:t> , </a:t>
            </a:r>
            <a:r>
              <a:rPr lang="en-US" sz="2600" err="1">
                <a:solidFill>
                  <a:srgbClr val="EBECEF"/>
                </a:solidFill>
                <a:latin typeface="Fraunces Medium"/>
              </a:rPr>
              <a:t>gasto</a:t>
            </a:r>
            <a:br>
              <a:rPr lang="en-US" sz="2600">
                <a:solidFill>
                  <a:srgbClr val="EBECEF"/>
                </a:solidFill>
                <a:latin typeface="Fraunces Medium"/>
              </a:rPr>
            </a:br>
            <a:br>
              <a:rPr lang="en-US" sz="2600">
                <a:latin typeface="Fraunces Medium"/>
              </a:rPr>
            </a:br>
            <a:r>
              <a:rPr lang="en-US" sz="2600" err="1">
                <a:solidFill>
                  <a:srgbClr val="EBECEF"/>
                </a:solidFill>
                <a:latin typeface="Fraunces Medium"/>
              </a:rPr>
              <a:t>desnecessários</a:t>
            </a:r>
            <a:r>
              <a:rPr lang="en-US" sz="2600">
                <a:solidFill>
                  <a:srgbClr val="EBECEF"/>
                </a:solidFill>
                <a:latin typeface="Fraunces Medium"/>
              </a:rPr>
              <a:t> do </a:t>
            </a:r>
            <a:r>
              <a:rPr lang="en-US" sz="2600" err="1">
                <a:solidFill>
                  <a:srgbClr val="EBECEF"/>
                </a:solidFill>
                <a:latin typeface="Fraunces Medium"/>
              </a:rPr>
              <a:t>dinheiro</a:t>
            </a:r>
            <a:r>
              <a:rPr lang="en-US" sz="2600">
                <a:solidFill>
                  <a:srgbClr val="EBECEF"/>
                </a:solidFill>
                <a:latin typeface="Fraunces Medium"/>
              </a:rPr>
              <a:t> </a:t>
            </a:r>
            <a:r>
              <a:rPr lang="en-US" sz="2600" err="1">
                <a:solidFill>
                  <a:srgbClr val="EBECEF"/>
                </a:solidFill>
                <a:latin typeface="Fraunces Medium"/>
              </a:rPr>
              <a:t>público</a:t>
            </a:r>
            <a:r>
              <a:rPr lang="en-US" sz="2600">
                <a:solidFill>
                  <a:srgbClr val="EBECEF"/>
                </a:solidFill>
                <a:latin typeface="Fraunces Medium"/>
              </a:rPr>
              <a:t> ,</a:t>
            </a:r>
            <a:br>
              <a:rPr lang="en-US" sz="2600">
                <a:solidFill>
                  <a:srgbClr val="EBECEF"/>
                </a:solidFill>
                <a:latin typeface="Fraunces Medium"/>
              </a:rPr>
            </a:br>
            <a:br>
              <a:rPr lang="en-US" sz="2600">
                <a:latin typeface="Fraunces Medium"/>
              </a:rPr>
            </a:br>
            <a:r>
              <a:rPr lang="en-US" sz="2600" err="1">
                <a:solidFill>
                  <a:srgbClr val="EBECEF"/>
                </a:solidFill>
                <a:latin typeface="Fraunces Medium"/>
              </a:rPr>
              <a:t>dentre</a:t>
            </a:r>
            <a:r>
              <a:rPr lang="en-US" sz="2600">
                <a:solidFill>
                  <a:srgbClr val="EBECEF"/>
                </a:solidFill>
                <a:latin typeface="Fraunces Medium"/>
              </a:rPr>
              <a:t> outros </a:t>
            </a:r>
            <a:r>
              <a:rPr lang="en-US" sz="2600" err="1">
                <a:solidFill>
                  <a:srgbClr val="EBECEF"/>
                </a:solidFill>
                <a:latin typeface="Fraunces Medium"/>
              </a:rPr>
              <a:t>fatores</a:t>
            </a:r>
            <a:r>
              <a:rPr lang="en-US" sz="2600">
                <a:solidFill>
                  <a:srgbClr val="EBECEF"/>
                </a:solidFill>
                <a:latin typeface="Fraunces Medium"/>
              </a:rPr>
              <a:t>.</a:t>
            </a: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899" y="-1977"/>
            <a:ext cx="7936465" cy="82355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651867"/>
            <a:ext cx="6269355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Nossa Solução Inteligente</a:t>
            </a:r>
            <a:endParaRPr lang="en-US" sz="4000"/>
          </a:p>
        </p:txBody>
      </p:sp>
      <p:sp>
        <p:nvSpPr>
          <p:cNvPr id="4" name="Shape 1"/>
          <p:cNvSpPr/>
          <p:nvPr/>
        </p:nvSpPr>
        <p:spPr>
          <a:xfrm>
            <a:off x="6497360" y="1597581"/>
            <a:ext cx="22860" cy="5980152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6715958" y="2046208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278761" y="1827609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8424" y="1904286"/>
            <a:ext cx="14073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400"/>
          </a:p>
        </p:txBody>
      </p:sp>
      <p:sp>
        <p:nvSpPr>
          <p:cNvPr id="8" name="Text 5"/>
          <p:cNvSpPr/>
          <p:nvPr/>
        </p:nvSpPr>
        <p:spPr>
          <a:xfrm>
            <a:off x="7633573" y="1802011"/>
            <a:ext cx="385060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Monitoramento em Tempo Real</a:t>
            </a:r>
            <a:endParaRPr lang="en-US" sz="2000"/>
          </a:p>
        </p:txBody>
      </p:sp>
      <p:sp>
        <p:nvSpPr>
          <p:cNvPr id="9" name="Text 6"/>
          <p:cNvSpPr/>
          <p:nvPr/>
        </p:nvSpPr>
        <p:spPr>
          <a:xfrm>
            <a:off x="7633573" y="2244090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Câmeras e sensores IoT capturam fluxo veicular contínuo.</a:t>
            </a:r>
            <a:endParaRPr lang="en-US" sz="1600"/>
          </a:p>
        </p:txBody>
      </p:sp>
      <p:sp>
        <p:nvSpPr>
          <p:cNvPr id="10" name="Shape 7"/>
          <p:cNvSpPr/>
          <p:nvPr/>
        </p:nvSpPr>
        <p:spPr>
          <a:xfrm>
            <a:off x="6715958" y="3428762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278761" y="3210163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15802" y="3286839"/>
            <a:ext cx="18597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400"/>
          </a:p>
        </p:txBody>
      </p:sp>
      <p:sp>
        <p:nvSpPr>
          <p:cNvPr id="13" name="Text 10"/>
          <p:cNvSpPr/>
          <p:nvPr/>
        </p:nvSpPr>
        <p:spPr>
          <a:xfrm>
            <a:off x="7633573" y="3184565"/>
            <a:ext cx="305502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Processamento de Dados</a:t>
            </a:r>
            <a:endParaRPr lang="en-US" sz="2000"/>
          </a:p>
        </p:txBody>
      </p:sp>
      <p:sp>
        <p:nvSpPr>
          <p:cNvPr id="14" name="Text 11"/>
          <p:cNvSpPr/>
          <p:nvPr/>
        </p:nvSpPr>
        <p:spPr>
          <a:xfrm>
            <a:off x="7633573" y="3626644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Sistema e servidores analisam informações com algoritmos avançados.</a:t>
            </a:r>
            <a:endParaRPr lang="en-US" sz="1600"/>
          </a:p>
        </p:txBody>
      </p:sp>
      <p:sp>
        <p:nvSpPr>
          <p:cNvPr id="15" name="Shape 12"/>
          <p:cNvSpPr/>
          <p:nvPr/>
        </p:nvSpPr>
        <p:spPr>
          <a:xfrm>
            <a:off x="6715958" y="5138499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8761" y="4919901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24136" y="4996577"/>
            <a:ext cx="16930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400"/>
          </a:p>
        </p:txBody>
      </p:sp>
      <p:sp>
        <p:nvSpPr>
          <p:cNvPr id="18" name="Text 15"/>
          <p:cNvSpPr/>
          <p:nvPr/>
        </p:nvSpPr>
        <p:spPr>
          <a:xfrm>
            <a:off x="7633573" y="4894302"/>
            <a:ext cx="277903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Visualização Interativa</a:t>
            </a:r>
            <a:endParaRPr lang="en-US" sz="2000"/>
          </a:p>
        </p:txBody>
      </p:sp>
      <p:sp>
        <p:nvSpPr>
          <p:cNvPr id="19" name="Text 16"/>
          <p:cNvSpPr/>
          <p:nvPr/>
        </p:nvSpPr>
        <p:spPr>
          <a:xfrm>
            <a:off x="7633573" y="5336381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Dashboards dinâmicos apresentam dados para tomada de decisões.</a:t>
            </a:r>
            <a:endParaRPr lang="en-US" sz="1600"/>
          </a:p>
        </p:txBody>
      </p:sp>
      <p:sp>
        <p:nvSpPr>
          <p:cNvPr id="20" name="Shape 17"/>
          <p:cNvSpPr/>
          <p:nvPr/>
        </p:nvSpPr>
        <p:spPr>
          <a:xfrm>
            <a:off x="6715958" y="6848237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6278761" y="6629638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14968" y="6706314"/>
            <a:ext cx="18764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400"/>
          </a:p>
        </p:txBody>
      </p:sp>
      <p:sp>
        <p:nvSpPr>
          <p:cNvPr id="23" name="Text 20"/>
          <p:cNvSpPr/>
          <p:nvPr/>
        </p:nvSpPr>
        <p:spPr>
          <a:xfrm>
            <a:off x="7633573" y="6604040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Tomada de Decisão</a:t>
            </a:r>
            <a:endParaRPr lang="en-US" sz="2000"/>
          </a:p>
        </p:txBody>
      </p:sp>
      <p:sp>
        <p:nvSpPr>
          <p:cNvPr id="24" name="Text 21"/>
          <p:cNvSpPr/>
          <p:nvPr/>
        </p:nvSpPr>
        <p:spPr>
          <a:xfrm>
            <a:off x="7633573" y="7046119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Autoridades otimizam trânsito com base em insights precisos.</a:t>
            </a:r>
            <a:endParaRPr lang="en-US" sz="160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C7C04387-DF06-2272-649F-CC07D797840E}"/>
              </a:ext>
            </a:extLst>
          </p:cNvPr>
          <p:cNvSpPr/>
          <p:nvPr/>
        </p:nvSpPr>
        <p:spPr>
          <a:xfrm>
            <a:off x="12838175" y="7790688"/>
            <a:ext cx="1743455" cy="414528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80E26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AE13C21B-2A5F-60B8-F629-CC59F7A1B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" y="2349"/>
            <a:ext cx="14617873" cy="823742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A3FAA1F-8B3F-8B5E-4217-5BDF2D5A7389}"/>
              </a:ext>
            </a:extLst>
          </p:cNvPr>
          <p:cNvSpPr/>
          <p:nvPr/>
        </p:nvSpPr>
        <p:spPr>
          <a:xfrm>
            <a:off x="12838175" y="7790688"/>
            <a:ext cx="1743455" cy="414528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80E26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645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15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858" y="3333750"/>
            <a:ext cx="637496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Benefícios para a Cidade</a:t>
            </a:r>
            <a:endParaRPr lang="en-US" sz="43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4344472"/>
            <a:ext cx="3275171" cy="8740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3337" y="5546288"/>
            <a:ext cx="3038628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50" b="1" u="sng" err="1">
                <a:solidFill>
                  <a:srgbClr val="EBECEF"/>
                </a:solidFill>
                <a:latin typeface="Fraunces Medium"/>
              </a:rPr>
              <a:t>Expansão</a:t>
            </a:r>
            <a:r>
              <a:rPr lang="en-US" sz="2150" b="1" u="sng">
                <a:solidFill>
                  <a:srgbClr val="EBECEF"/>
                </a:solidFill>
                <a:latin typeface="Fraunces Medium"/>
              </a:rPr>
              <a:t> de </a:t>
            </a:r>
            <a:r>
              <a:rPr lang="en-US" sz="2150" b="1" u="sng" err="1">
                <a:solidFill>
                  <a:srgbClr val="EBECEF"/>
                </a:solidFill>
                <a:latin typeface="Fraunces Medium"/>
              </a:rPr>
              <a:t>infraestrutura</a:t>
            </a:r>
            <a:endParaRPr lang="pt-BR" b="1" u="sng">
              <a:cs typeface="Calibri"/>
            </a:endParaRPr>
          </a:p>
        </p:txBody>
      </p:sp>
      <p:sp>
        <p:nvSpPr>
          <p:cNvPr id="6" name="Text 2"/>
          <p:cNvSpPr/>
          <p:nvPr/>
        </p:nvSpPr>
        <p:spPr>
          <a:xfrm>
            <a:off x="983337" y="6360081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err="1">
                <a:solidFill>
                  <a:srgbClr val="EBECEF"/>
                </a:solidFill>
                <a:latin typeface="Epilogue"/>
              </a:rPr>
              <a:t>Informação</a:t>
            </a:r>
            <a:r>
              <a:rPr lang="en-US" sz="1700">
                <a:solidFill>
                  <a:srgbClr val="EBECEF"/>
                </a:solidFill>
                <a:latin typeface="Epilogue"/>
              </a:rPr>
              <a:t> de </a:t>
            </a:r>
            <a:r>
              <a:rPr lang="en-US" sz="1700" err="1">
                <a:solidFill>
                  <a:srgbClr val="EBECEF"/>
                </a:solidFill>
                <a:latin typeface="Epilogue"/>
              </a:rPr>
              <a:t>fluxos</a:t>
            </a:r>
            <a:r>
              <a:rPr lang="en-US" sz="1700">
                <a:solidFill>
                  <a:srgbClr val="EBECEF"/>
                </a:solidFill>
                <a:latin typeface="Epilogue"/>
              </a:rPr>
              <a:t> </a:t>
            </a:r>
            <a:r>
              <a:rPr lang="en-US" sz="1700" err="1">
                <a:solidFill>
                  <a:srgbClr val="EBECEF"/>
                </a:solidFill>
                <a:latin typeface="Epilogue"/>
              </a:rPr>
              <a:t>ajudam</a:t>
            </a:r>
            <a:r>
              <a:rPr lang="en-US" sz="1700">
                <a:solidFill>
                  <a:srgbClr val="EBECEF"/>
                </a:solidFill>
                <a:latin typeface="Epilogue"/>
              </a:rPr>
              <a:t> a </a:t>
            </a:r>
            <a:r>
              <a:rPr lang="en-US" sz="1700" err="1">
                <a:solidFill>
                  <a:srgbClr val="EBECEF"/>
                </a:solidFill>
                <a:latin typeface="Epilogue"/>
              </a:rPr>
              <a:t>priorizar</a:t>
            </a:r>
            <a:r>
              <a:rPr lang="en-US" sz="1700">
                <a:solidFill>
                  <a:srgbClr val="EBECEF"/>
                </a:solidFill>
                <a:latin typeface="Epilogue"/>
              </a:rPr>
              <a:t> </a:t>
            </a:r>
            <a:r>
              <a:rPr lang="en-US" sz="1700" err="1">
                <a:solidFill>
                  <a:srgbClr val="EBECEF"/>
                </a:solidFill>
                <a:latin typeface="Epilogue"/>
              </a:rPr>
              <a:t>investimento</a:t>
            </a:r>
            <a:endParaRPr lang="pt-BR" err="1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029" y="4344472"/>
            <a:ext cx="3275171" cy="8740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8508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u="sng">
                <a:solidFill>
                  <a:srgbClr val="EBECEF"/>
                </a:solidFill>
                <a:latin typeface="Fraunces Medium"/>
                <a:ea typeface="Fraunces Medium" pitchFamily="34" charset="-122"/>
                <a:cs typeface="Fraunces Medium" pitchFamily="34" charset="-120"/>
              </a:rPr>
              <a:t>Decisões Embasadas</a:t>
            </a:r>
            <a:endParaRPr lang="en-US" sz="2150" b="1" u="sng">
              <a:latin typeface="Fraunces Medium"/>
              <a:cs typeface="Calibri"/>
            </a:endParaRPr>
          </a:p>
        </p:txBody>
      </p:sp>
      <p:sp>
        <p:nvSpPr>
          <p:cNvPr id="9" name="Text 4"/>
          <p:cNvSpPr/>
          <p:nvPr/>
        </p:nvSpPr>
        <p:spPr>
          <a:xfrm>
            <a:off x="4258508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Gestão</a:t>
            </a:r>
            <a:r>
              <a:rPr lang="en-US" sz="170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urbana</a:t>
            </a:r>
            <a:r>
              <a:rPr lang="en-US" sz="170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baseada</a:t>
            </a:r>
            <a:r>
              <a:rPr lang="en-US" sz="170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em</a:t>
            </a:r>
            <a:r>
              <a:rPr lang="en-US" sz="170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evidências</a:t>
            </a:r>
            <a:r>
              <a:rPr lang="en-US" sz="170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concretas</a:t>
            </a:r>
            <a:r>
              <a:rPr lang="en-US" sz="170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e no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benefício</a:t>
            </a:r>
            <a:r>
              <a:rPr lang="en-US" sz="170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da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maioria</a:t>
            </a:r>
            <a:r>
              <a:rPr lang="en-US" sz="170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.</a:t>
            </a:r>
            <a:endParaRPr lang="en-US" sz="1700">
              <a:latin typeface="Epilogue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44472"/>
            <a:ext cx="3275171" cy="8740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3680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u="sng">
                <a:solidFill>
                  <a:srgbClr val="EBECEF"/>
                </a:solidFill>
                <a:latin typeface="Fraunces Medium"/>
                <a:ea typeface="Fraunces Medium" pitchFamily="34" charset="-122"/>
                <a:cs typeface="Fraunces Medium" pitchFamily="34" charset="-120"/>
              </a:rPr>
              <a:t>Sustentabilidade</a:t>
            </a:r>
            <a:endParaRPr lang="en-US" sz="2150" b="1" u="sng">
              <a:latin typeface="Fraunces Medium"/>
              <a:cs typeface="Calibri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533680" y="6018728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Menor poluição com trânsito mais fluido.</a:t>
            </a:r>
            <a:endParaRPr lang="en-US" sz="170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0371" y="4344472"/>
            <a:ext cx="3275171" cy="8740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8851" y="55462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u="sng" err="1">
                <a:solidFill>
                  <a:srgbClr val="EBECEF"/>
                </a:solidFill>
                <a:latin typeface="Fraunces Medium"/>
              </a:rPr>
              <a:t>Sinalização</a:t>
            </a:r>
            <a:endParaRPr lang="en-US" sz="2150" b="1" u="sng">
              <a:cs typeface="Calibri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0808851" y="6018728"/>
            <a:ext cx="2888316" cy="1386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Dados de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tráfego</a:t>
            </a:r>
            <a:r>
              <a:rPr lang="en-US" sz="1700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podem</a:t>
            </a:r>
            <a:r>
              <a:rPr lang="en-US" sz="1700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indicar</a:t>
            </a:r>
            <a:r>
              <a:rPr lang="en-US" sz="1700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 a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necessidade</a:t>
            </a:r>
            <a:r>
              <a:rPr lang="en-US" sz="1700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 de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placas</a:t>
            </a:r>
            <a:r>
              <a:rPr lang="en-US" sz="1700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,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faixas</a:t>
            </a:r>
            <a:r>
              <a:rPr lang="en-US" sz="1700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 de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pedreste</a:t>
            </a:r>
            <a:r>
              <a:rPr lang="en-US" sz="1700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, </a:t>
            </a:r>
            <a:r>
              <a:rPr lang="en-US" sz="1700" err="1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semáforo</a:t>
            </a:r>
            <a:r>
              <a:rPr lang="en-US" sz="1700">
                <a:solidFill>
                  <a:srgbClr val="EBECEF"/>
                </a:solidFill>
                <a:latin typeface="Epilogue"/>
                <a:ea typeface="+mn-lt"/>
                <a:cs typeface="+mn-lt"/>
              </a:rPr>
              <a:t>.</a:t>
            </a:r>
            <a:endParaRPr lang="en-US" sz="1700">
              <a:latin typeface="Epilogue"/>
              <a:ea typeface="+mn-lt"/>
              <a:cs typeface="+mn-lt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1794CDE-3F6D-DFF4-79CE-34C3849618FF}"/>
              </a:ext>
            </a:extLst>
          </p:cNvPr>
          <p:cNvSpPr/>
          <p:nvPr/>
        </p:nvSpPr>
        <p:spPr>
          <a:xfrm>
            <a:off x="12838175" y="7790688"/>
            <a:ext cx="1743455" cy="414528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80E26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4265"/>
            <a:ext cx="7330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Funcionalidades Principais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9320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Contagem Veicular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793790" y="5977414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Monitoramento automático preservando privacidade dos cidadãos.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69320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Integração IoT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4139446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Conexão com sistemas de cidades inteligentes existentes.</a:t>
            </a: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69320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Análise de Tráfego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7485221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Histórico e padrões para planejamento urbano eficiente.</a:t>
            </a:r>
            <a:endParaRPr lang="en-US" sz="17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69320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48699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Visualização Dinâmica</a:t>
            </a:r>
            <a:endParaRPr lang="en-US" sz="2200"/>
          </a:p>
        </p:txBody>
      </p:sp>
      <p:sp>
        <p:nvSpPr>
          <p:cNvPr id="15" name="Text 8"/>
          <p:cNvSpPr/>
          <p:nvPr/>
        </p:nvSpPr>
        <p:spPr>
          <a:xfrm>
            <a:off x="10830997" y="597741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Interfaces intuitivas para tomada de decisões rápidas.</a:t>
            </a:r>
            <a:endParaRPr lang="en-US" sz="175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841775F-841E-99DD-EC25-A7C59CD6A5D2}"/>
              </a:ext>
            </a:extLst>
          </p:cNvPr>
          <p:cNvSpPr/>
          <p:nvPr/>
        </p:nvSpPr>
        <p:spPr>
          <a:xfrm>
            <a:off x="12838175" y="7790688"/>
            <a:ext cx="1743455" cy="414528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80E26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7717"/>
            <a:ext cx="6042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Tecnologias Utilizadas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280190" y="2786658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79427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Hardware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9032438" y="293798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Software</a:t>
            </a:r>
            <a:endParaRPr lang="en-US" sz="1750"/>
          </a:p>
        </p:txBody>
      </p:sp>
      <p:sp>
        <p:nvSpPr>
          <p:cNvPr id="8" name="Text 5"/>
          <p:cNvSpPr/>
          <p:nvPr/>
        </p:nvSpPr>
        <p:spPr>
          <a:xfrm>
            <a:off x="11545610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Comunicação</a:t>
            </a:r>
            <a:endParaRPr lang="en-US" sz="1750"/>
          </a:p>
        </p:txBody>
      </p:sp>
      <p:sp>
        <p:nvSpPr>
          <p:cNvPr id="9" name="Shape 6"/>
          <p:cNvSpPr/>
          <p:nvPr/>
        </p:nvSpPr>
        <p:spPr>
          <a:xfrm>
            <a:off x="6287810" y="3444597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Câmeras de alta resolução</a:t>
            </a:r>
            <a:endParaRPr lang="en-US" sz="1750"/>
          </a:p>
        </p:txBody>
      </p:sp>
      <p:sp>
        <p:nvSpPr>
          <p:cNvPr id="11" name="Text 8"/>
          <p:cNvSpPr/>
          <p:nvPr/>
        </p:nvSpPr>
        <p:spPr>
          <a:xfrm>
            <a:off x="9032438" y="358830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Servidor Python</a:t>
            </a:r>
            <a:endParaRPr lang="en-US" sz="1750"/>
          </a:p>
        </p:txBody>
      </p:sp>
      <p:sp>
        <p:nvSpPr>
          <p:cNvPr id="12" name="Text 9"/>
          <p:cNvSpPr/>
          <p:nvPr/>
        </p:nvSpPr>
        <p:spPr>
          <a:xfrm>
            <a:off x="11545610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Protocolos IoT seguros</a:t>
            </a:r>
            <a:endParaRPr lang="en-US" sz="1750"/>
          </a:p>
        </p:txBody>
      </p:sp>
      <p:sp>
        <p:nvSpPr>
          <p:cNvPr id="13" name="Shape 10"/>
          <p:cNvSpPr/>
          <p:nvPr/>
        </p:nvSpPr>
        <p:spPr>
          <a:xfrm>
            <a:off x="6287810" y="4457819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6515457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EBECEF"/>
                </a:solidFill>
                <a:latin typeface="Epilogue"/>
              </a:rPr>
              <a:t>Raspberry Pi 3+</a:t>
            </a:r>
            <a:endParaRPr lang="en-US" sz="1600">
              <a:solidFill>
                <a:srgbClr val="EBECEF"/>
              </a:solidFill>
              <a:latin typeface="Epilogue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032438" y="460152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Banco de dados MongoDB</a:t>
            </a:r>
            <a:endParaRPr lang="en-US" sz="1750"/>
          </a:p>
        </p:txBody>
      </p:sp>
      <p:sp>
        <p:nvSpPr>
          <p:cNvPr id="16" name="Text 13"/>
          <p:cNvSpPr/>
          <p:nvPr/>
        </p:nvSpPr>
        <p:spPr>
          <a:xfrm>
            <a:off x="11545610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API RESTful</a:t>
            </a:r>
            <a:endParaRPr lang="en-US" sz="1750"/>
          </a:p>
        </p:txBody>
      </p:sp>
      <p:sp>
        <p:nvSpPr>
          <p:cNvPr id="18" name="Text 15"/>
          <p:cNvSpPr/>
          <p:nvPr/>
        </p:nvSpPr>
        <p:spPr>
          <a:xfrm>
            <a:off x="6515457" y="56147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err="1">
                <a:solidFill>
                  <a:srgbClr val="EBECEF"/>
                </a:solidFill>
                <a:latin typeface="Epilogue"/>
              </a:rPr>
              <a:t>Infraestrutura</a:t>
            </a:r>
            <a:r>
              <a:rPr lang="en-US" sz="1600">
                <a:solidFill>
                  <a:srgbClr val="EBECEF"/>
                </a:solidFill>
                <a:latin typeface="Epilogue"/>
              </a:rPr>
              <a:t> de rede</a:t>
            </a:r>
            <a:endParaRPr lang="pt-BR"/>
          </a:p>
        </p:txBody>
      </p:sp>
      <p:sp>
        <p:nvSpPr>
          <p:cNvPr id="19" name="Text 16"/>
          <p:cNvSpPr/>
          <p:nvPr/>
        </p:nvSpPr>
        <p:spPr>
          <a:xfrm>
            <a:off x="9032438" y="561474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Visualização com Plotly</a:t>
            </a:r>
            <a:endParaRPr lang="en-US" sz="1750"/>
          </a:p>
        </p:txBody>
      </p:sp>
      <p:sp>
        <p:nvSpPr>
          <p:cNvPr id="20" name="Text 17"/>
          <p:cNvSpPr/>
          <p:nvPr/>
        </p:nvSpPr>
        <p:spPr>
          <a:xfrm>
            <a:off x="11545610" y="561474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Transmissão de dados remota</a:t>
            </a:r>
            <a:endParaRPr lang="en-US" sz="175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127CA6E-0281-063C-DB97-01F137016038}"/>
              </a:ext>
            </a:extLst>
          </p:cNvPr>
          <p:cNvSpPr/>
          <p:nvPr/>
        </p:nvSpPr>
        <p:spPr>
          <a:xfrm>
            <a:off x="12838175" y="7790688"/>
            <a:ext cx="1743455" cy="414528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80E26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ying(1)">
            <a:hlinkClick r:id="" action="ppaction://media"/>
            <a:extLst>
              <a:ext uri="{FF2B5EF4-FFF2-40B4-BE49-F238E27FC236}">
                <a16:creationId xmlns:a16="http://schemas.microsoft.com/office/drawing/2014/main" id="{93197EAF-AE30-44DB-B3DD-31793158FC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1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</Words>
  <Application>Microsoft Office PowerPoint</Application>
  <PresentationFormat>Personalizar</PresentationFormat>
  <Paragraphs>83</Paragraphs>
  <Slides>12</Slides>
  <Notes>9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Epilogue</vt:lpstr>
      <vt:lpstr>Arial</vt:lpstr>
      <vt:lpstr>Calibri</vt:lpstr>
      <vt:lpstr>Fraunces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ALEXANDRE OLIVEIRA</cp:lastModifiedBy>
  <cp:revision>2</cp:revision>
  <dcterms:created xsi:type="dcterms:W3CDTF">2024-11-10T21:54:49Z</dcterms:created>
  <dcterms:modified xsi:type="dcterms:W3CDTF">2024-11-25T23:40:19Z</dcterms:modified>
</cp:coreProperties>
</file>